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.xml" ContentType="application/inkml+xml"/>
  <Override PartName="/ppt/notesSlides/notesSlide19.xml" ContentType="application/vnd.openxmlformats-officedocument.presentationml.notesSlide+xml"/>
  <Override PartName="/ppt/ink/ink2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3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4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5.xml" ContentType="application/inkml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486" r:id="rId3"/>
    <p:sldId id="682" r:id="rId4"/>
    <p:sldId id="722" r:id="rId5"/>
    <p:sldId id="683" r:id="rId6"/>
    <p:sldId id="690" r:id="rId7"/>
    <p:sldId id="691" r:id="rId8"/>
    <p:sldId id="692" r:id="rId9"/>
    <p:sldId id="693" r:id="rId10"/>
    <p:sldId id="694" r:id="rId11"/>
    <p:sldId id="695" r:id="rId12"/>
    <p:sldId id="696" r:id="rId13"/>
    <p:sldId id="700" r:id="rId14"/>
    <p:sldId id="719" r:id="rId15"/>
    <p:sldId id="701" r:id="rId16"/>
    <p:sldId id="702" r:id="rId17"/>
    <p:sldId id="703" r:id="rId18"/>
    <p:sldId id="704" r:id="rId19"/>
    <p:sldId id="705" r:id="rId20"/>
    <p:sldId id="706" r:id="rId21"/>
    <p:sldId id="720" r:id="rId22"/>
    <p:sldId id="708" r:id="rId23"/>
    <p:sldId id="709" r:id="rId24"/>
    <p:sldId id="710" r:id="rId25"/>
    <p:sldId id="711" r:id="rId26"/>
    <p:sldId id="721" r:id="rId27"/>
    <p:sldId id="712" r:id="rId28"/>
    <p:sldId id="715" r:id="rId29"/>
    <p:sldId id="716" r:id="rId30"/>
    <p:sldId id="713" r:id="rId31"/>
    <p:sldId id="714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84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144" y="51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845AE-ACE1-EC44-8625-84E41CDD46BF}" type="datetimeFigureOut">
              <a:rPr lang="en-US" smtClean="0"/>
              <a:t>4/29/22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9650B-C0B8-7C4E-B61C-B8EF4072F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445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2:31:04.0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11211 12647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2:28:51.2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5866 4048 24575,'-36'-7'0,"-7"0"0,13 1 0,-1 2 0,1-1 0,0 1 0,-2 1 0,0 1 0,-15-1 0,18 2 0,1 0 0,-8 1 0,9 0 0,0 1 0,-15 2 0,15-1 0,-1 2 0,-1 2 0,1 2 0,-18 6 0,20-5 0,-1 2 0,-3 3 0,1 3 0,-1 3 0,0 1 0,-2 1 0,1 0-203,1 3 0,3 0 203,7-4 0,1-1 0,0 3 0,1 0 0,-1 1 0,1 1 0,0 1 0,2 0 0,0-1 0,0 2 0,-2 11 0,0 1 0,6-9 0,0 0 0,2 2 0,0 2 0,2-3 0,2-1 0,2 0 0,0 8 0,1 0 0,3-9 0,2-1 0,0 2 0,2 1 0,7 15 0,3 0 0,-2-10 0,2 1 0,-2-6 0,1 1 0,1-1 0,9 14 0,2-3 0,-6-10 0,2 1 0,5 3 0,3 4 0,-2-4 0,1-2 0,1-1-478,-2-3 1,1 1 0,0-2 477,6 2 0,-2-3 0,-1-2 0,3 0 0,-2-2 0,4 1 0,-3-3 0,3 1 0,1-2 0,5 2 0,3 2 0,-2-5 0,-6-5 0,-1-2 0,10 3 0,-1-3-64,-16-7 0,-1-1 64,-1-2 0,1 0 0,14-2 0,1-1 0,-10-2 0,2-3 0,6-1 0,4-3 0,-4-1 0,-2-1 0,-1-2 124,-7 3 1,1-1 0,0-1-125,0-1 0,-2-2 0,1 0 0,11-9 0,0-2 0,-13 9 0,-1 0 0,0-3 0,0-5 0,0-3 0,-4 2 0,-3 0 0,-3 1 0,4-8 0,-1-3 0,0-3 0,-2-2 0,-7 11 0,0-2 0,0 1 0,0-1 0,1-1 0,-2-1 0,1-8 0,-1-2 0,-3 3 0,-1-1 0,-2 1 483,-2 8 1,1-1 0,-2 0-484,-3-3 0,-2 0 0,-1 2 0,0-6 0,-2 1-263,0 5 0,-2-2 0,1 3 263,-3-1 0,-2 1-211,-7-10 0,-2 1 211,6 13 0,-1 2 0,-4-6 0,0 2 0,-6-2 0,2 5 0,1 5 0,-1 2 909,1 3-909,-1 1 443,-13-2-443,6 4 0,-11-3 0,9 7 0,-4 0 0,8 4 0,-1 1 0,4 1 0,0 1 0,-8-2 0,-1 0 0,7 4 0,0 0 0,-2-1 0,1 1 0,0 2 0,0 0 0,2-1 0,1 1 0,-15 0 0,-3 0 0,19 0 0,-5 2 0,13 0 0,3 1 0,3-1 0,2 1 0,5-1 0,0 0 0,3-1 0,1 1 0</inkml:trace>
  <inkml:trace contextRef="#ctx0" brushRef="#br0" timeOffset="15128">8214 6697 24575,'11'3'0,"2"-1"0,10 1 0,11-3 0,5 2 0,7-2 0,-18 1 0,1-1 0,13 0 0,-10 0 0,-1 1 0,7-1 0,12 2 0,-15-2 0,1 1 0,-5-1 0,1 1 0,3 0 0,4 0 0,-3 1 0,0-1 0,-1 1-238,10-1 0,-1 1 238,-13 0 0,0-1 0,9-1 0,1 1 0,-10-1 0,-1 1 0,8-1 0,-1 0 0,12 0 0,-22-1 0,-1 1 0,23-1 0,-12 0 0,0-1 0,-9 1 0,-2 1 0,8-2 0,0 1 0,0 1 0,1-1 0,2 1 0,1 0 0,1-1 0,2 2 0,-6-1 0,2 0 0,-2 0 0,-1 0 0,-1 1 0,11-1 0,1 1 0,-7 0 0,0-1 0,0 1 0,0 0 0,-2 0 0,-1-1 0,-2 1 0,-1 0 0,3 0 0,0 1 0,-10-2 0,0 1 238,9-1 0,-2 1-238,5-1 0,-3 1 0,11-1-3277,-15 1 0,5-1 3047,-18 0 230,-7-1 0,0 0 0,-6 0 0,1 1 0,-4-1 0</inkml:trace>
  <inkml:trace contextRef="#ctx0" brushRef="#br0" timeOffset="22597">15136 7855 24575,'14'-3'0,"3"1"0,1-2 0,4 2 0,-1 1 0,0 0 0,8-1 0,-7 0 0,2 0 0,2 0 0,14-1 0,9 0 0,-16 2 0,0 0 0,17 1 0,-22 0 0,0 0 0,6-1 0,-4 2 0,-2-1 0,21 0 0,-23 0 0,2 0 0,3 0 0,2 0 0,4 2 0,-4-2 0,2 1 0,-8 0 0,1-1 0,20 1 0,0-1 0,1 1 0,-10-1 0,-1-1 0,-3 1 0,14-1 0,-20 1 0,1-2 0,8 2 0,-7-1 0,-5 0 0,0 1 0,6 0 0,-5 0 0,0 0 0,0 0 0,6 0 0,-12 0 0,-8 0 0,1 0 0,-9 2 0,-5-2 0,1 3 0</inkml:trace>
  <inkml:trace contextRef="#ctx0" brushRef="#br0" timeOffset="24666">18067 7847 24575,'8'-2'0,"3"0"0,5 1 0,17 0 0,-4 1 0,12-2 0,-9 2 0,2-1 0,-7 1 0,0 0 0,17 0 0,-3 0 0,2-1 0,-17 0 0,0 1 0,10-1 0,0 0 0,9 0 0,5 1 0,-7 0 0,6 0 0,-6 0 0,1 1 0,-2-1 0,0 1 0,-13-1 0,0 0 0,17 0 0,-6 0 0,-1 0 0,10 0 0,-16 0 0,1 0 0,-2 0 0,0-1 0,6 2 0,0-1 0,-4 0 0,1 0 0,15 2 0,-3 0 0,-19 0 0,0-1 0,9 2 0,2-1 0,-4 0 0,-2-1 0,-7 1 0,-1-1 0,7 0 0,-2 0 0,9 0 0,-12 0 0,-1-1 0,10 0 0,13 0 0,-21 0 0,2 0 0,-2 0 0,14-1 0,-15 1 0,22-2 0,-24 1 0,6 0 0,-9 0 0,1 1 0,1 0 0,12 0 0,-1 0 0,0 0 0,-5 0 0,-17 0 0,-2 0 0,-7 0 0,-4 0 0,1 0 0</inkml:trace>
  <inkml:trace contextRef="#ctx0" brushRef="#br0" timeOffset="27511">15984 6834 24575,'0'-8'0,"0"0"0,0-10 0,0 2 0,-1-20 0,0 11 0,-1-19 0,0 18 0,-1-7 0,1 11 0,1 3 0,-1-3 0,1 7 0,0-3 0,0 10 0,1 1 0,0 4 0,2-1 0,1 1 0,3-2 0,12 0 0,4 1 0,6 1 0,4 1 0,-6 0 0,0 2 0,10-2 0,1 0 0,-4 2 0,-2-1 0,0 1 0,1-1 0,17 0 0,1 1 0,-14-1 0,2 1 0,1-1 0,3 1 0,-4-1 0,-3 1 0,-1 0-246,11 0 1,-1-1 245,-12 2 0,-1-1 0,-1 1 0,2-1 0,17 0 0,1 1 0,-12 0 0,2 0 0,3 0 0,5 0 0,-4 0 0,-2 0 0,-1 1 0,5 0 0,3 0 0,-4 1 0,-4-2 0,0 0 0,3 0 0,4 1 0,-5-1 0,-5-1 0,-3 0 0,10 0 0,0 0 0,-5-1 0,1 1 0,1 0 0,0-1 0,-1 1 0,0 0 0,6 1 0,-3-1 0,-17 1 0,-2-1 0,5 0 0,0 0 0,-3 0 0,-1 0 0,2 1 0,-1-1 0,-1 0 0,0 1 245,2-1 1,-1 1-246,17 1 0,-18-1 0,2-1 0,15 2 0,1-1 0,-9 0 0,0 0 0,9 1 0,2-1 0,-5 0 0,-1 1 0,-8-2 0,1 2 0,6-1 0,4 1 0,-2 0 0,2-1 0,-2 0 0,8 1 0,0 0 0,-5-1 0,-3-1 0,6 1 0,-8 0 0,-1-1 0,1 0 0,-12 0 0,-3 0 0,-4 0 0,0 0 0,-15 0 0,-3 9 0,6 25 0,-3-6 0,8 18 0,-2-10 0,-3-11 0,1 3 0,-5-14 0,-1 1 0,0-5 0,0 4 0,0-3 0,-1-3 0,0 2 0,-1-5 0,0-2 0,-1 0 0,0-2 0,0 0 0</inkml:trace>
  <inkml:trace contextRef="#ctx0" brushRef="#br0" timeOffset="52184">20775 11878 24575,'13'-8'0,"2"-1"0,7-5 0,6-5 0,6-4 0,-5-1 0,1-1 0,-8 7 0,0-1 0,7-7 0,-1-3 0,-5 1 0,-3-1 0,-4 5 0,-1 0 0,3-7 0,-1-2 0,-3-3 0,-1 0 0,-4 7 0,0 0 0,2-7 0,-1 0 0,-3 8 0,-2-1 0,0-12 0,0-5 0,-2 10 0,-1-2 0,-1 0 0,-1 0 0,-1-1 0,-1-1 0,-3 0 0,-1-3 0,-2 1 0,-1 3-629,-1 3 1,-1 3-1,-2-1 629,-4-12 0,-2-2 0,-1 4 0,3 11 0,0 3 0,-2-1 0,-2-3 0,-1-1 0,-1-1 0,0 0 0,0 1 0,-1 0 0,0 0 0,-1-1 0,1 0 0,-1 0 0,-1 0 0,0-2 0,2 5 0,-1-1 0,0-1 0,0 1 0,1 1 0,-3-2 0,1 1 0,0 1 0,0-1 0,0 1 0,0-1 0,0 0 0,0 0 0,-5-3 0,0-2 0,-1 1 0,4 5 0,4 5 0,2 4 0,-2-1 0,-4-6 0,-2 0 0,0 1-363,1 6 1,1 1-1,0 2 363,-3-2 0,1 2-120,-8-5 0,1 2 120,13 10 0,3 3 0,-14-8 0,8 6 0,1 0 1751,-8-4-1751,5 3 0,2 0 1182,-1-1-1182,-2-3 281,15 4-281,2 0 0,-11-11 0,5 5 0,-8-8 0,9 9 0,-12-6 0,12 9 0,-9-4 0,13 11 0,3 3 0,0 1 0,-3-1 0,2 1 0,-12-7 0,7 4 0,-2-4 0,0-1 0,6 3 0,-7-4 0,11 6 0,-1 0 0,6 5 0,2 1 0,-3 4 0,-8 7 0,-3 8 0,-2 1 0,-1 8 0,8-11 0,1 2 0,5-7 0,2 0 0,1-2 0,-1 1 0,2-4 0,-2 0 0,3-2 0,-1-2 0,5-14 0,-1 3 0,5-12 0,3-3 0,-2 4 0,5-5 0,-5 9 0,-1 4 0,1 3 0,0 3 0,0 2 0,1 2 0,-4 2 0,2 0 0,0 2 0,4 4 0,16 10 0,-3 1 0,12 7 0,-14-6 0,-2 0 0,-2-2 0,-9-8 0,-1 0 0</inkml:trace>
  <inkml:trace contextRef="#ctx0" brushRef="#br0" timeOffset="143645">12744 5711 24575,'-22'-6'0,"-12"0"0,1 1 0,1 2 0,9 2 0,16 1 0,1 1 0,3 2 0,-3 4 0,1 3 0,-2 6 0,4 18 0,1-5 0,1 19 0,4-18 0,0 1 0,-1-6 0,0 1 0,2 8 0,1 1 0,-2-10 0,0-1 0,1 9 0,-1-2 0,1 14 0,0 3 0,-3-23 0,1-7 0,0 3 0,-1-9 0,0 1 0,-1-9 0,1 0 0,5-3 0,1 0 0,7-1 0,0 1 0,0 0 0,-4-1 0,-3 0 0,-4 0 0,-2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2:32:12.1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19370 7280 24575,'-39'-6'0,"0"0"0,2 0 0,-1 1 0,0 3 0,-2 1 0,3 0 0,4-1 0,1 1 0,-3 1 0,-2 0 0,8 1 0,3 2 0,-4 10 0,18-2 0,-5 10 0,1 15 0,9-5 0,1 2 0,1 1 0,0 1 0,2 8 0,1 4 0,3-7 0,1 1 0,0 3 0,0-7 0,1 1 0,-1 1 0,0 0 0,1 1 0,-1 0 0,1 0 0,0 0 0,-1 0 0,1 0 0,0 0 0,-1-2-688,0 0 1,-1-1 0,0-1 687,0-1 0,0 0 0,-1 2 0,1 0 0,-1 3 0,0 0 0,-1-2 0,1 2 0,-1-3 0,0 4 0,1 6 0,-1 3 0,0 1 0,0-4 0,-1-5 0,1-3 0,-1 2 0,0-4 0,1 2 0,0-1 0,-1-1 0,0 3 0,-1-3 0,0 1 0,0 1 0,-1-1 0,0 4 0,-1 2 0,-1 3 0,0 2 0,1-3 0,-1 3 0,0-1 0,0 2 0,1-12 0,0 2 0,0 1 0,0 0 0,0-1 0,-1 10 0,1 0 0,0 0 0,0-2 0,1-8 0,1-2 0,-1 1 0,0 1-551,0 9 1,-1 2 0,1 0 0,0-3 550,1 0 0,0-2 0,0-1 0,0 1 0,-1 0 0,1 2 0,-1-6 0,1 3 0,-1 0 0,1-2 0,-2 4 0,0-1 0,0 3 0,1-7 0,-1 4 0,0 1 0,0-2 0,1-3 0,-1 4 0,0-5 0,1 5 0,0-4 0,0 4 0,0 1 0,0-2 0,1-4 0,1 1 0,-1-4 0,1 3 0,0 5 0,0 5 0,1-1 0,-1-5 0,1-7 0,-1-5 0,1 4 0,0 5 0,1 4 0,-1 0 0,0-5 0,0-5 0,-1-2 0,1 0 0,0 10 0,0 2 0,0-1-38,-1-3 1,1-1 0,-1-2 37,1-5 0,0-1 0,0 1-533,-1 6 1,0 2-1,0-2 533,0 7 0,1 1 0,-1 0 0,1 3 0,0-1 0,0-11 0,0-2 0,1 3 0,-1-2 0,1 3 0,0 0 0,0-2 0,-1 0 0,1-2 0,0 0 0,-1 0 0,1 1 0,0 2 0,-1 0 0,1 4 0,0-1 0,-1-1 0,1 3 0,-1-3 0,0 3 0,1-4 0,0 2 0,-1 1 0,1 0 0,0 1 0,-1 0 0,1 0 0,0-2 0,0 4 0,1-3 0,-1 2 0,0-2 0,1 3 0,-1 0 0,0-5 0,1-4 0,0-4 0,-1 2 0,1 2 0,0 2 0,0-1 0,-1-5 0,0-1 0,1 1 120,-1 2 0,0 1 0,1-1-120,-1 1 0,0-1 0,0 0 0,0-2 0,0 0 0,0 0 0,0 0 0,0 1 0,0-1 0,0 15 0,0 1 0,0-4 0,0 2 0,0-2 0,0-12 0,0-2 0,0 3 0,0 3 0,0 5 0,0-2 0,0-3 0,-1 4 0,1 0 379,0-2 0,-1 3 1,1-5-380,-1-5 0,1 0-87,-1 3 1,0 4 0,0-4 86,1-8 0,-1 0 867,0 12 0,0 1-867,1-3 0,0-3 0,0 11 743,0-11 1,0 1-744,0-9 0,1-2 1043,0 15-1043,-1-15 0,0 0 470,2 23-470,-2-16 0,1 12 0,-1-18 0,2 9 0,-2-7 0,1 17 0,-1-18 0,1 17 0,-1-20 0,2 13 0,0-19 0,0 1 0,0-9 0,-1-4 0,1 0 0,0-1 0,-1 0 0,5 5 0,-2-3 0,9 7 0,-4-6 0,6 3 0,4-4 0,21-3 0,0-2 0,0-2 0,3 0 0,-12-1 0,1 1 0,10-1 0,0 1 0,-11-1 0,-3 1 0,16 0 0,-15 1 0,-16-1 0,-7 0 0,-4 1 0,-2-1 0,5-5 0,10-11 0,3-1 0,-2 0 0,-6 9 0</inkml:trace>
  <inkml:trace contextRef="#ctx0" brushRef="#br0" timeOffset="3349">29683 7268 24575,'45'0'0,"0"-1"0,1 3 0,3 0 0,1 1 0,-9 0 0,0-1 0,2 1 0,3 0-547,-7 1 1,4 1 0,1 1 0,-1 0 0,-1-1 0,-4 1-547,11 1 1,-4 0 0,1 1 963,-3-1 0,1 1 0,-2 0 0,-4 0 1084,3 1 1,-5 0-956,-8-1 0,-4 0 1153,5 3-1153,-18-4 0,-7-1 0,-4 14 3276,3 27-2972,-2-20 1,1 3-305,1 7 0,1 5 0,-1-2 0,1 5 0,0 0-170,0-3 0,1 3 0,-1 2 170,-1-9 0,0 2 0,0 0 0,0 1-820,-1 3 1,0 0 0,-1 1 0,1 0 769,0 3 1,0 1-1,0 0 1,-1-1 49,0-3 0,-1-1 0,0 1 0,0 0 0,0-4 0,0 0 0,0 1 0,0-1 0,0-2 0,0 0 0,0-1 0,0 0 0,0 1 0,0 9 0,-1 2 0,0 1 0,0-1 0,0-8 0,1 1 0,-1 0 0,0-1 0,0-2 0,0 2 0,0-2 0,0-1 0,0 4 0,0 0 0,0 3 0,0 0 0,0 0 0,1-3 0,0-3 0,0-2 0,0-1 0,0 4 0,-1 2 0,1 3 0,-1 1 0,1 0 0,-1-3 0,1 1 0,0-4 0,-1 2 0,1 3 0,0-1 0,0 4 0,0 3 0,0-1 0,0-1 0,0-4 0,0 5 0,0-4 0,0-1 0,0 3-656,0-2 1,1 2-1,-1 0 1,0-1 0,0-1 635,1 0 0,-1-2 0,0 0 0,1 4 20,-1-7 0,0 2 0,0 2 0,0 1 0,1-2 0,-1-2 0,0-1 0,0-2 0,0-1 0,0 1 0,0 2 0,0 1 0,0 1 0,0 2 0,0-1 0,-1-1 0,1-2 0,-1 4 0,0-3 0,0 0 0,-1 3-295,-1 0 0,0 2 0,0 1 0,-1 1 0,0-1 295,1-6 0,-1 0 0,0 0 0,0 0 0,0 0 0,0 0 0,0-1 0,0-1 0,1 0 0,-1 1 0,0 0 0,0 1 0,-1 5 0,0 2 0,0 1 0,0-1 0,1-2 0,0-5 0,0 8 0,0-6 0,-1 7 0,2-13 0,-2 5 0,1 3 0,0 1 0,-1-1 0,1-1 0,-1-5 0,0 11 0,0-4 0,0-1 0,-1 2 0,1-1 0,0 1 0,0 2 0,0-1 0,-1-1 0,2-5 0,-1 1 0,0-1 0,0-2 0,1-3 0,0 3 0,0-5 0,0 4 0,0 5 0,-2 5 0,1 0 0,0-6 0,1-7 0,0-3 0,0 0 0,-1 9 0,0 2 0,0-1-245,1 0 1,0 0-1,0-3 245,1 4 0,0 0 467,0-4 0,1 3 1,0-4-468,1-2 0,0-1 0,1 10 0,0 4 0,-1-3 0,1-3 0,-1 0 0,1-6 0,0 5 0,0 0 0,0-7 0,0 1 0,0-2 0,0 13 0,0 0 1280,0-13 0,0 0-1280,0-1 0,0 3 0,0-1 0,0 4 0,0-3 0,0 1 0,0 1 0,-1-4 0,1 4 0,-1 1 0,1-4 0,-1 11 0,0-2 0,1-10 0,-1 2 0,0-2 0,0 8 0,1-4 0,-1-9 0,1 1 0,-1 14 0,0 0 0,1-12 0,0-1 0,0 1 0,-1 2 0,1-4 0,0-6 0,0-1 943,0 11 1,0-2-944,1-2 1695,-1 2-1695,1-18 1342,-1-1-1342,0-3 786,0-2-786,1-4 0,-4-3 0,-3 0 0,-2 0 0,-4 1 0,1-1 0,-6 4 0,3-2 0,-1 1 0,8-4 0,3-2 0,3-1 0,-2 1 0,1 0 0,0-1 0,2-4 0,1-2 0,-1 0 0,0 2 0</inkml:trace>
  <inkml:trace contextRef="#ctx0" brushRef="#br0" timeOffset="20464">24810 11287 24575,'-22'-3'0,"-3"0"0,-6 0 0,-3 0 0,-2 0 0,0-1 0,3 1 0,-6 2 0,-1 0 0,-10 1 0,22 1 0,0 1 0,-15 1 0,0 2 0,11 0 0,1 1 0,-17 6 0,10-2 0,8 0 0,-1 1 0,-6 4 0,7-1 0,1 1 0,-7 5 0,8-2 0,1 1 0,-1 3 0,-6 10 0,16-10 0,4 2 0,-1 10 0,8-6 0,-3 18 0,9-20 0,-1 6 0,2-13 0,1 1 0,5 9 0,0-5 0,11 17 0,-3-16 0,8 9 0,6 0 0,0-8 0,8 6 0,-2-10 0,-2-2 0,-8-7 0,1-1 0,13 6 0,-4-5 0,1 0 0,10-1 0,-13-4 0,0-1 0,15-1 0,2-1 0,-9-1 0,0-1 0,-11-2 0,1 1 0,9-1 0,5 1 0,-4-1 0,-4 0 0,1-1 0,6 0 0,4 0 0,-3 0 0,-4 1 0,-1-2 0,-1 1 0,2-1 0,-5-1 0,-5 1 0,-3 0 0,5-2 0,-3 0 0,6-4 0,-3 1 0,1 0 0,-2 0 0,0 0 0,16-3 0,-11 2 0,-3 0 0,1 1 0,10-2 0,-15 2 0,4 1 0,2 2 0,3 0 0,-1 0 0,-3 1 0,-1 0 0,1 0 0,6 0 0,2-1 0,0 2 0,5-1 0,0 0 0,-6 1 0,-6 0 0,-1 0-235,0 0 1,4 1-1,-4-1 235,-3 1 0,-1 0 0,-1 0 0,0 0 0,4 0 0,0 0 0,-2 0 0,1 1 0,16 0 0,1 0 0,-14-1 0,2 1-67,9 0 0,6 1 1,-3-1 66,-14-1 0,-2 0 0,1 0 0,6 1 0,1 0 0,2 0 0,-4-1 0,1-1 0,0 1 0,-3-1 0,1 1 0,-3-1 0,2 0-384,8 0 0,2 0 0,-3 0 384,2-1 0,-4 0 0,-11 0 0,-1 1 0,-4-1 0,2-1 0,13 1 0,1-1 0,-12 0 0,3 1 0,12-2 0,6 1 0,-2-1 0,-12 2 0,-1 0 0,1 0 218,7-1 1,1 0-1,1-1-218,-7 2 0,1-1 0,-1 0 0,-4 0 0,8-2 0,-2 1-215,-2-1 1,3 0 0,-5 1 214,-5 0 0,-2 1 414,9-1 1,-1 0-415,-12 2 0,0 0 0,7 0 0,0 0 0,-4 0 0,-2 0 0,15-1 0,-14 2 0,0-1 877,14-2-877,4 2 338,3-1-338,-4 2 0,3-1 0,-6 0 0,-12 0 0,1 0 0,-2-1 0,0 0 0,-1 0 0,0-1 0,5-1 0,-2-1 0,9-2 0,-7 0 0,1-1 0,8-2 0,-4 0 0,0 1 0,3-2 0,0 0 0,-1 0 0,-3 0 0,-2 0 0,0-1 0,-3 0 0,10-5 0,-18 5 0,-1 1 0,0-1 0,14-13 0,-16 10 0,9-10 0,-20 15 0,1-10 0,-4 5 0,1-5 0,-4 3 0,0 1 0,-2-12 0,0 6 0,-4-17 0,-2 16 0,-3-9 0,-11-1 0,-4 1 0,-5-1 0,4 14 0,-2 2 0,-13-5 0,10 7 0,-2 1 0,-9 1 0,1 1 0,8 4 0,1 1 0,-10-3 0,0 1 0,13 5 0,-1 0 0,-11 2 0,-2 0 0,7 0 0,0 1 0,-7 1 0,-2 0 0,-7 1 0,1 1 0,12 1 0,0-1-311,2 1 0,-2-1 0,2 0 311,-4 1 0,1 0 0,-3-1 0,1 1 0,-2-1 0,0 0 0,0 0 0,0 1 0,0-1 0,-3 0 0,6 0 0,-3-1 0,2 1 0,-9 1 0,-1 0-487,9-1 1,-3 0 0,3 0 486,-8 0 0,-1 1 0,13-1 0,-3 0 0,0 1 0,2-1 0,0 1 0,2-1 0,-2 0 0,-2 1 0,-2 0 0,-1 0 0,1 1 0,-1-2 0,0 1 0,1-1 0,1 1 0,-6 0 0,2-1 0,-2 1-455,3-1 0,-3 1 0,2-1 0,3 0 455,5 0 0,4 0 0,-2 0 0,-8 0 0,-2 0 0,3 0 0,-6 1 0,-2-1-223,4 0 0,-7 1 1,-1-1-1,4 0 223,10-1 0,2 1 0,1 0 0,-3-1 0,0 1 0,-2 0 0,-1 1 0,1-1 0,2 0 0,-7-1 0,2 1 0,0 0 0,5 0 0,0 0 0,-1 0 0,1 0 0,-9 0 0,1 0 0,-1 0 0,-1-1 0,0 1 0,-1 0 0,7-1 0,-1 0 0,1 0 0,4 1 0,-10-1 0,3 0 0,9 1 0,-1-2 0,1 2 0,-15 0 0,4 0 0,12 0 0,0-1 0,0 1 0,-3 0 0,3 0 0,2 0 0,2-1 0,-8 0 0,1 1 286,10-1 1,2 0-287,-1 0 0,0 0 0,-7 0 0,0 0 0,8 0 0,0 1 0,-18 0 0,1 1 0,18-2 0,0 1 0,-6 1 0,0 0 643,3-1 1,1 1-644,1 0 0,0 0 1929,-23 1-1929,24-1 0,1 0 1109,2 0-1109,-6 0 205,10 0-205,3 0 0,-8 1 0,10-1 0,-1-1 0,12-1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2:33:08.3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6396 10394 24575,'-22'-4'0,"-14"-2"0,6 2 0,-8-1 0,-3-1 0,1 0 0,3 1 0,0 0 0,0-1 0,-2 1-371,0 0 0,-1 0 0,-1 0 1,0 1-1,1-1 371,-8 0 0,0 1 0,1 0 0,4 1 199,7 0 1,3 2-1,-1 0-199,-9 0 0,-1 0 0,3 3 0,-1 5 0,4 2 0,8-1 0,1 1 153,1 3 1,2 2-154,-12 17 0,9-6 0,-5 6 949,3 5-949,4 6 0,14-20 0,1 1 0,2 9 0,3 0 0,1 11 0,5-14 0,0-1 0,0 12 0,1-1 0,1-12 0,0 0 0,2 13 0,0-13 0,1-2 0,3 7 0,3 0 0,3 10 0,-1-8 0,4 6 0,-4-14 0,4-2 0,11 13 0,-1-9 0,1-2 0,3-1 0,-10-10 0,0 0 0,9 4 0,1 0 0,0-1 0,1-2 0,6 1 0,0-2 0,0 1 0,0-2-212,1-2 0,-1-1 212,-8-4 0,1-1 0,3 0 0,4-1 0,-2 0 0,1 1 0,1-1 0,-4-1 0,3 0 0,-2 0 0,7-1 0,-3 0 0,-10-2 0,1 0 0,8 0 0,0 1 0,9-2 0,-4 1 0,-3-2 0,0 0 0,4-1 0,-11 1 0,2-1 0,-9 1 0,1-1 0,8 0 0,-1-1 424,11-3-424,-1 0 0,-17 2 0,0 0 0,14-4 0,-8 1 0,0-1 0,7-4 0,-6-1 0,1-1 0,6-6 0,-6 3 0,-2-2 0,5-5 0,-8 2 0,-2-2 0,-1-3 0,-6 1 0,-1 0 0,-3-2 0,-4 1 0,0 0 0,-3-4 0,-3 3 0,-2 0 0,-1-4 0,-2-12 0,-5 2 0,-1 5 0,-4 7 0,-2 2 0,-6-7 0,2 11 0,0 1 0,-10-10 0,-5 0 0,1 7 0,-3 1 0,8 8 0,-1-1 0,-10-5 0,-2 0 0,6 6 0,2 1 0,5 4 0,1 1 0,-7-3 0,0 1 0,-17-4 0,14 7 0,-3 1 0,-13 2 0,1 3 0,10-1 0,1 1 0,-7 2 0,2 2 0,15 1 0,2 1 0,-1 1 0,1 1 0,-21 2 0,2 4 0,27-6 0,-1 1 0,11-3 0,4 0 0,2 6 0,2-5 0,0 4 0</inkml:trace>
  <inkml:trace contextRef="#ctx0" brushRef="#br0" timeOffset="11750">3270 11098 24575,'-16'43'0,"5"-6"0,5-9 0,3 1 0,-1 8 0,2 6 0,2-10 0,-1-11 0,0 1 0,1-12 0,-1 2 0,1-5 0,-2 2 0,3 1 0,-2-6 0,0 2 0,1-6 0,-1-1 0</inkml:trace>
  <inkml:trace contextRef="#ctx0" brushRef="#br0" timeOffset="12248">2991 11349 24575,'13'37'0,"0"0"0,-1-2 0,3-1 0,3-3 0,3-1 0,4-2 0,0-3 0,-5-4 0,-1-4 0,19 5 0,-13-35 0,-6-1 0,3-11 0,1-4 0,6-10 0,-7 8 0,0-1 0,-7 11 0,-1 2 0,16-21 0,-5 4 0,-8 12 0,2 3 0,-15 16 0,4 1 0</inkml:trace>
  <inkml:trace contextRef="#ctx0" brushRef="#br0" timeOffset="17317">12959 10381 24575,'-11'-8'0,"-15"-4"0,-11-3 0,1 0 0,-5-2 0,-4-1-547,12 5 1,-4-1 0,-4-1 0,-1-1 0,-1 1 0,3 2 394,-3-1 0,0 1 1,0 0-1,0 1 1,0 0 151,-1-1 0,1 1 0,-1-1 0,0 1 0,0 1 0,0 1 0,-2 1 0,0 0 0,3 1 0,4 2 0,0 0 0,4 2 0,0 1 0,-3 0 0,-1 1 0,4 1 392,1 3 1,2 2-393,3 0 0,-1 3 0,-9 5 0,0 1 0,12-2 0,0 1 0,-7 3 0,0 3 0,2 2 0,3 2 0,7-5 0,-1 0 0,-13 14 0,2 1 0,16-12 0,0 0 0,-4 7 0,2 0 0,8-4 0,1 0 0,0 1 0,1 2 0,1 2 0,1 1 0,1 4 0,1 0 0,0 3 0,1 2 0,1 1 0,0 2 0,0-2 0,0 3 0,1-1 0,-2 6 0,1 0-193,0-5 0,1 1 0,-1-3 193,0 4 0,1 0 0,0-2 0,1 3 0,1-3 0,-1 1 0,-1 1 0,1-4 0,0 5 0,0 0 0,-1-5 0,0 7 0,-1 0 0,0-2 0,0 2 0,-1 2 0,1-10 0,-1 1 0,-1 0 0,1 1 0,0 5 0,-1 1 0,1 0 0,-1 0 0,1 0 0,-1-1 0,1 1 0,-1 2 0,2-2 0,-1 2 0,0 1 0,1-2 0,0-4 0,0 6 0,1-5 0,0 2 0,0-4 0,0 2 0,0 1 0,0-1 0,1-2 0,0 1 0,0-2 0,0 0 0,0-3 0,0-1 0,-1 0 0,1 1 0,0 0 0,0 0 0,0 0 0,0 0 0,-1 1 0,1 0 0,0-2 0,-1-3 0,0 10 0,0-2 0,1-7 0,0 1 0,0-3-163,0 2 0,0-3 163,1 1 0,-1 0 0,2-1 0,-1 1 0,1 9 0,-1 0 0,1-10 0,0 1 631,-1 9 0,1 4 0,0-3-631,0-1 0,0 0 0,0-5 0,0 2 0,0-3 0,0 0 0,0-2 0,0-4 0,0-1 0,-1-2 0,1 1 0,0 16 0,0 0 0,-1-14 0,1 1 0,0 12 0,0-1 0,0-12 0,0-2 0,0 0 0,1 3 0,-1 13 0,1 2 0,0-11 0,0 1 0,-1 2 0,1 3 0,0-4 0,-1 0 0,1-1 183,0 8 0,-1 2-183,1-14 0,-1 1 0,1 0 0,0 3 0,0 1 0,1-1 0,-1 0 0,0-1 0,1 2 0,1 7 0,0 1 0,1-4 387,0-5 1,0-2-388,2 13 0,0-2 0,0-15 0,0-2 0,1 2 0,0 0 167,1 0 0,0-2-167,0-2 0,0 0 0,-1 0 0,0 0 0,7 20 0,-4-15 0,1 1 0,-3-8 0,1 0 0,2 5 0,2 0 0,6 9 731,3 0-731,-3-12 0,0 0 0,13 10 0,-5-7 0,2-3 0,6 1 28,-15-13 0,2 0-28,2 0 0,1 0 0,-2-2 0,0 1 0,4 2 0,2 0 0,10 5 0,0-1 0,-10-5 0,0 0 0,12 5 0,4 1 0,-12-6 0,1-1 0,2 0 0,4 1 0,1-1 0,1 0-642,-1 0 0,0 0 1,1-1 641,0-2 0,1-1 0,0 0 0,1 0 0,0 0 0,-1-1 0,-5-2 0,-1-1 0,1 1 0,6 1 0,2 1 0,1-2 0,-3-2 0,2-2 0,-1 0 0,-3 0 0,-6-1 0,-2 0 0,4-1 0,7-1 0,5-2 0,0 0 0,-8-2 0,-1-2 0,-3-2 0,-4 0 0,1-1 0,-1-1-422,4-5 1,-2-2 421,1-2 0,1-2 0,1-3 0,1-4 0,-6 1 0,1-3 0,-1 0 0,-6 6 0,-2-1 0,2-3 0,5-6 0,2-4 0,-1-2 0,-3 4 0,-4 2 0,-3 3 0,1-2-571,0-1 0,1-3 0,0-1 0,-3 3 571,-1-2 0,-2 2 0,-1-1 0,2-3 0,-1 0 0,1-5 0,-4 7 0,1-4 0,0-1 0,-1 0 0,0 3 0,-1 1 0,-2 2 0,1 0 0,1-5 0,-2 4 0,2-5 0,0-2 0,1-1 0,-1 1 0,-1 2 0,-1 4 0,2-5 0,-2 5 0,-1-1 0,3-4 0,-3 3 0,3-5 0,-1-2 0,2-1 0,-2 1 0,0 3 0,-2 4 0,2-4 0,-2 4 0,0 1 0,0-3 0,1-2 0,1-4 0,0 0 0,0-2 0,-1 2 0,-3 8 0,0 0 0,0 0 0,0 0 0,-1-1 0,1-1 0,0-4 0,0-1 0,0 0 0,0-1 0,0 0 0,0 0-330,-1 6 1,0 1 0,0-1 0,-1 0 0,1-1 0,0 0-1,-1-1 330,0 0 0,0-2 0,0-2 0,0 1 0,0-1 0,0 2 0,-1 2 0,0 3-427,0-6 0,0 3 0,0 2 1,-1-1-1,1-2 427,0 1 0,0-3 0,-1 0 0,1 0 0,0-1 0,-1 2 0,0 2 0,0-1 0,-1 1 0,1 0 0,-1 1 0,0 2 0,1-9 0,0 3 0,-1 1 0,0-3 0,0 3 0,0-2 0,0 0 0,0 1 0,-1 4-263,0-9 1,-1 4 0,0 2 262,-1 4 0,0 1 0,-1-3 0,0 1 0,-1-4 0,-1 1 0,1 3 0,-2 0 0,1 3 0,-1-2 0,0 0 0,-1-1 0,0-1 0,0 4 0,-1 1 0,-1 3 0,0 0 232,0 1 0,-1 1 0,1 0-232,-1 0 0,0 1 0,0 1 0,-2-12 0,-1 0 0,0 4 0,-1-2 0,0 2 0,-2-2 0,-1 0 0,2 7 0,0-1 0,-1 1 763,-6-8 1,0 4-764,5 12 0,0-1 0,-7-11 0,1 1 0,-5-4 0,-1 5 0,-1-1 0,7 15 0,0 1 0,-8-9 0,-2 0 0,-3 8 0,0 2 0,8 6 0,-2 0 0,-4 0 0,-4 1 0,1 2 0,2 1 0,-1 2 1092,-3 0 0,-3 0 0,1 1-754,-13 1 1,1 1-339,3-1 0,1 1 828,-1 2 1,3 1-829,13 2 0,1-1 0,-1-1 0,-2 0 0,-2-1 0,-3 0 0,2-1 0,-8-1 0,1 0 0,3 0 0,-2 0 0,0 0 0,-1 1 0,0 0 0,2-1 0,-6 0 0,0 0 0,7 2 0,0-1 0,3 2 0,3-1 0,3 1 673,3 1 1,0 0-674,-10 1 0,1 0 0,-12 1 0,14 0 0,1 0 603,-6 0-603,6 1 0,7-1 0,7 2 495,10-2-495,1 1 0,-15 3 0,1-1 0,-11 0 0,-4 0 0,10-2 0,0-1 0,-13 2 0,2-1 0,1 0 0,10-1 0,23 0 0,2 0 0</inkml:trace>
  <inkml:trace contextRef="#ctx0" brushRef="#br0" timeOffset="32751">28757 3487 24575,'29'-1'0,"-1"1"0,12 0 0,5 1 0,-9 0 0,2-1 0,3 2-820,-4-1 1,2 1 0,3 1 0,3-1 671,-7 0 1,4 1-1,3 0 1,1-1 0,-1 1-1,0 0 1,-2 0-238,6 0 0,-1 0 0,-2 1 0,3-1 1,3 1 384,-10 0 0,2 0 0,3 0 0,0 1 0,1-1 0,0 1 0,-3 0 0,-2-1 0,-5 0 0,15 2 0,-6 0 0,-2 0 0,1 1 0,-4-1 0,2 0 0,-1 1 0,-3 0 0,-7 0 0,2 3 0,-7 0 1353,3 4-1353,-20 8 0,-9-3 0,-3 25 1955,0-7-1955,0-11 0,1 3 0,0 17 0,1 7 0,1-6 0,0 3 0,0 0 385,0-11 0,0 1 0,1 0 0,0 3-385,1 4 0,0 3 0,0 1 0,0-1 0,0-5-713,0-5 0,0-4 0,-1 0 1,1 2 712,0 9 0,1 2 0,-1 0 0,0 0 0,-2-1 0,1 0 0,-1-1 0,-1-2 0,0 3 0,0-2 0,0 3 0,0-2 0,0 2 0,1 0 0,-2-4-564,1-4 0,-2-3 1,1 0 563,0 5 0,-1 1 0,0 1 0,0-2 0,0 1 0,0 1 0,0-2 0,-1 4 0,1-2 0,0 3 0,-1-4 0,1 3 0,0 1 0,-1-1 0,1-4 0,0 2 0,1-4 0,-1 2 0,0-3 0,1 3 0,-1-1 0,1-2 0,0 0 0,0-3 0,0 0 0,0 0 0,1-1 0,-1 0-305,0-2 1,1-1-1,-1 0 305,1 14 0,-1-2 494,0-5 1,0 1-495,-1 6 0,1-2 0,-1-14 0,0-1 0,-1 4 0,-1-2 2568,-2-2-2568,-1-3 1998,0-6-1998,0-5 1286,2-6-1286,2-5 0,1-2 0,-16 3 0,-11-2 0,-21 7 0,20-7 0,-3 1 0,-3 0 0,-4 2 0,0-1 0,5 0 0,0-1 0,-1 0-669,-2 1 0,-2 0 1,0 0-1,1 0 669,-8 1 0,2 0 0,-3 1 0,8-2 0,-2 1 0,-1 0 0,0 0 0,1 0 0,-4 1 0,1 1 0,0 0 0,-2 0-656,-1-1 1,-2 1-1,-1 0 1,0 0 0,2 0 576,6-1 1,1 0 0,0 1 0,1-1 0,-2-1 78,-2 1 0,0 0 0,0 0 0,-3-1 0,-2 1 0,7-1 0,-3 0 0,-2 0 0,-2 0 0,1 0 0,0-1 0,1 1 0,2-1-547,-5 0 1,1 0 0,2 0 0,-1-1 0,-1 1 0,-2 0 389,8-1 1,-2 0 0,-1 1 0,-1-1 0,0 0-1,0 1 1,1-1 0,2 0 0,1-1-313,-7 1 1,2-1-1,1 0 1,2 0-1,-1 0 1,-1 0 468,-1 0 0,1 0 0,0 0 0,-1 0 0,-1 0 0,-2 0-192,5 0 0,-3 0 1,-1 0-1,0 0 1,-1 0-1,1-1 0,1 1 1,2 0 191,2-1 0,2 0 0,1 0 0,1 0 0,-2 0 0,-1 0 0,-4 0 0,6 0 0,-4 0 0,-1 1 0,-2-1 0,-1 0 0,0 0 0,0 1 0,1-1 0,2 0 0,2 0 0,2 0-87,-4 0 1,2 0 0,3-1 0,0 1 0,1 0-1,-1-1 1,-2 1 86,0 0 0,0 0 0,-1 0 0,-1 0 0,1 0 0,-1 0 0,0 0 0,1 0 114,1 0 0,-1 0 1,1 0-1,0 1 1,-1-1-1,1 0 1,-1 1-1,1-1-114,-1 1 0,1 0 0,-1 0 0,1 0 0,-1 1 0,1-1 0,-1 0 0,0 0 0,-2 1 0,1-1 0,-1 0 0,1 1 0,-1-1 0,-1 1 0,0 0 0,-1 0 0,4-1 0,-1 1 0,-1 0 0,-1 0 0,0 0 0,0 0 0,1 1 0,2-1 0,1-1 0,3 1 12,-6 1 1,2-1 0,3 0 0,0 0 0,0 0 0,-3 1-13,0-1 0,-2 1 0,0-1 0,-1 1 0,0 0 0,-1-1 0,1 1 0,-1-1 0,0 0 0,-1-1 0,0 1 0,1-1 0,1 1 0,2-1 35,1 0 0,3 0 1,1 0-1,0 0 1,-2 0-1,-2 0-35,3 0 0,-2 0 0,-1 0 0,-2-1 0,1 1 0,0 0 0,2-1 0,1 0 0,-5 1 0,2-1 0,1 0 0,0 0 0,1 0 0,-2 0 0,-1 0 0,0-1 0,0 1 0,-1 0 0,0-1 0,0 0 0,3 0 0,1 0 0,-2-1 0,1 0 0,0 0 0,0 1 0,1-1 0,-5 0 0,1 0 0,1 0 0,-1 0 0,1 0 0,-1-1 0,0 1 0,1-1 0,0 0 0,-1 0 0,-2 0 0,-3-1-26,10 2 0,-2-1 1,-1 0-1,-2 0 1,0 0-1,-1 0 1,0 0-1,1 0 1,1-1-1,1 1 26,-3 0 0,0 0 0,2-1 0,0 1 0,0-1 0,-1 1 0,-1-1 0,-2 1-84,8-1 0,-2 1 1,-1-1-1,0 1 0,-1-1 1,0 1-1,-1-1 0,2 1 0,0-1 1,1 0-1,1 0 84,-8 0 0,1 0 0,0-1 0,2 1 0,0-1 0,0 0 0,0 1 0,1-1 41,3 1 1,1-1 0,0 1 0,1-1 0,0 1 0,-2-1-1,-1 1 1,-1-1-42,3 0 0,-1 1 0,-1 0 0,-1-1 0,-1 1 0,0-1 0,0 1 0,0-1 0,1 1 0,1-1 0,1 1 34,-2-1 1,2 0 0,1 0 0,1 1-1,-1-1 1,1 0 0,-2 1 0,-2-1-1,-1 0-34,4 1 0,-2-1 0,-2 1 0,-1-1 0,-1 1 0,-1-1 0,0 1 0,1-1 0,1 1 0,1-1 0,2 1 0,2 0 0,2-1 0,-9 1 0,3-1 0,4 0 0,0 1 0,0-1 0,-1 1 0,-4-1 0,6 1 0,-2-1 0,-1 0 0,-2 0 0,0 0 0,0 1 0,2-1 0,0 0 0,3 0 0,2 1 40,-6-1 0,3 0 0,2 0 0,0 0 1,0 1-1,-1-2-40,-6 1 0,1-1 0,-2 0 0,1 0 0,-2 0 0,-1 0-86,8 1 1,-1-1 0,-1 0-1,-1 0 1,1 1 0,0-1 0,1 0-1,2 1 86,-5-1 0,2 1 0,1-1 0,1 1 0,-2 0 0,0-1 0,0 1 0,0-1 0,-2 1 0,1-1 0,0 1 0,1-1 0,3 1 66,-4 0 0,1-1 0,2 1 1,1 0-1,1 0-66,-6-1 0,3 0 0,-2 0 0,-3 0 0,9 0 0,-3 0 0,-1 0 0,-2 0 0,2 0 0,1 0 0,4 0 0,-7 0 0,4-1 0,0 1 0,-6-1 0,8 1 0,-6-1 0,-3 0 0,-2 0 0,1 0 0,0 0 0,4 0 0,4 0 0,-11-1 0,6 0 0,1 0 0,-3 0 0,9 0 0,-1 1 0,-1 0 0,-2-1 0,1 0 0,-2 0 179,3 0 1,-2-1 0,0 0-1,-1 0 1,0 0 0,1-1-1,0 1-179,2 0 0,1 0 0,0 0 0,0 0 0,-1 0 0,0 0 0,-1 0 119,0 0 0,-1-1 1,0 1-1,-1 0 1,-1-1-1,0 1 1,0-1-1,-1 0-119,1 0 0,-2 0 0,-2 0 0,1 0 0,-1-1 0,1 1 0,2 0 0,2 0 0,3 1 106,-10-1 1,4 0 0,3 0 0,-2 0-1,-3 0-106,5 0 0,-3 0 0,-1 0 0,-1 0 0,1-1 0,-1 1 0,2 0 0,3 0 0,1 0 0,-1 1 0,1-1 0,1 1 0,0 0 0,2-1 0,-2 1 0,2 0 0,0-1 0,1 1 0,-1 0 0,-2 0 0,2 0 0,-1-1 0,-1 1 0,1 0 0,-1 0 0,2 0 0,2 0 193,-4 0 1,2-1-1,1 1 1,-1 1 0,-2-1-194,0 0 0,-2 0 0,-1 0 0,0 0 0,1 0 0,2 1 0,1-1 0,2 1 0,1 0 0,-1-1 0,-3 1-61,3 0 0,-2 0 1,-2 0-1,0 0 1,0 0-1,2 0 0,3 0 61,-2 1 0,4-1 0,0 1 0,-1-1 0,-3 1 0,1-1 0,-2 0 0,-1 0 0,-2 0 0,-1-1 0,0 1 0,0-1-178,3 1 1,-1 0 0,-1-1 0,0 0 0,0 1 0,0-1 0,0 0 0,1 0 177,-5 0 0,2 0 0,-1-1 0,1 1 0,0 0 0,-2-1 0,0 0 0,6 1 0,-2 0 0,-1 0 0,0 0 0,-1-1 0,2 1 0,1-1 0,2 1 0,2 0 80,-12-2 0,4 1 0,1 0 1,1-1-1,-2 0-80,2 1 0,-1-1 0,-1 1 0,0-1 0,0 0 0,1-1-50,2 1 0,0 0 0,1 0 0,-1 0 0,0-1 0,0 0 50,2 1 0,0-1 0,0 0 0,-1 0 0,0 0 0,2 0 0,0 0 0,0 0 0,1 1 0,1 0 0,0 0 0,-1-1 0,-3 0 0,2 0 0,-4-1 0,-1 0 0,0 0 0,0 0 0,1 0 0,3 0 0,4 1 0,-11-2 0,5 0 0,2 0 0,-4 0-22,6 2 0,-2-1 0,-1 1 0,0-1 0,2 0 1,1 1 21,-7-2 0,3 0 0,1 0 0,-1 0 0,4 2 0,1-1 0,-1 1 0,-3-1 0,0 1 0,-3-1 0,0-1 0,-1 1 0,3 0 0,-2 0 0,1 0 0,1 1 0,-3-2 0,6 2 0,-3 0 0,-2-1 0,2 0 0,1 1 0,5 1 707,-9-1 1,6 0-1,-3 0-707,3 0 0,-3 0 0,1 0 0,3 0 612,-2 0 0,2 0 0,2 0-612,-6-1 0,0-1 454,9 1 0,-2 1 0,5-1-454,5 0 0,3 0 1638,0-1 0,0-1-1456,-12-10 2075,5-7-2257,9 0 0,8 5 0,1-1 0,-6-20 0,9 15 0,1-1 0,2 0 0,2 0 0,0 1 0,1-3 0,-3-10 0,-1-5 0,1 5 0,3 14 0,1 1 849,-6-26 0,2 11-849,8 38 838,0 5-838,-9 16 0,0-3 0,-15 13 0,-3-7 0,11-11 0,-3-13 0,1-33 0,3 0 0,-1-4 0,0 3 0,2-3 0,3-3 0,3-5 0,2 4-382,4 5 0,3 1 382,2 0 0,1-2 0,3 3 0,4 3 0,4 0 0,4-5 0,4-2 0,-2 2 0,1 1 0,0 1 0,2-3 0,3-2 0,-5 4 0,-7 9 0,-2 2 0,4-8 0,-2 1 0,-6 11 0,-2 1 0,0 0 0,1-2 0,4-11 0,0 0 0,-2 10 0,1-2 0,1-3 0,3-4 0,-2 3 0,3 1 0,0 1 0,4-11 0,1-3 0,-5 11 0,0-1 0,-1 0 0,1-2 0,-1-1 0,-1 1-221,0-1 0,0 0 1,-1 0 220,-2 3 0,-1 0 0,-1 1 0,-2-14 0,-2 1 0,0 5 0,0 0 0,-1 2 0,-1 2 0,1 11 0,1 2 0,11-7 0,1 8 0,6 1 0,2 8 1426,5 4-1426,5 1 0,8 4 0,4 2 0,-6 3 0,2 0 0,-9 0 0,2 1 0,8 0 0,6 1 0,-3 0 0,3 1 0,1 1-679,-7-1 0,5 1 0,0 0 0,-3 0 679,2 0 0,-3 0 0,3 1 0,-4-1 0,2 1 0,1 0 0,1 0 0,-4 0 0,2-1 0,0 2 0,1-1 0,0 0 0,2 0 0,1 1 0,0 0 0,1-1 0,0 1 0,-8-1 0,1 0 0,0 0 0,1 0 0,-2 0 0,1 0-656,5 1 1,0 0-1,0 0 1,-1-1 0,-3 0 627,1-1 0,-2 0 0,-1 0 0,1 0 28,-2 0 0,0 0 0,1 0 0,3 0 0,-3-1 0,3 1 0,2-1 0,1 0 0,-2 0 0,-1 0 0,1 1 0,-3-1 0,0 1 0,2-1 0,4 0 0,-8 0 0,3 0 0,3-1 0,1 1 0,1-1 0,-1 1 0,-1-1 0,-3 1 0,-3-1-656,9 0 1,-4 1-1,-2-1 1,1 1 0,3-1 592,-5-1 0,3 1 0,2-1 0,-1 1 0,0-1 0,-2 0 1,-3 0 62,10 1 0,-6-1 0,1 0 0,7-1-365,-13 1 1,3-1 0,4 0 0,1-1 0,1 1 0,0-1 0,-1 1 0,-3-1 0,-3 1 321,2 0 1,-4 0 0,-1-1 0,0 1-1,1-1 1,3 1 42,3-1 0,3 0 0,3 0 0,1-1 0,-1 1 0,-2-1 0,-3 1 0,-5 0-123,7-1 1,-5-1-1,-2 2 1,1-1 122,3 1 0,-1-1 0,1 2 0,0-1 0,-6 1 0,-1 0 0,1 0 0,0 0 0,0 0-43,0 0 1,-1 1 0,1-1 0,0 1 0,0 0 42,2-1 0,0 1 0,0 0 0,1-1 0,-1 1 0,-2 0 0,-1-1 0,1 1 0,0 0 0,3 0 0,-2-1 0,1 1 0,3 0 0,0-1 0,-1 1 0,-2 0 0,-2-1 0,11 1 0,-4-1 0,0 0 0,3 1 0,-5-1 0,2 1 0,2 0 0,0 0 0,-3-1 0,-3 1 0,-1 0 0,-4-1 0,0 1 0,0-1 200,5 0 0,0 0 0,1 0 0,-1 0-200,-1 0 0,0 0 0,0 0 0,-1 0 637,-1 0 0,0-2 1,1 1-1,3 0-637,-3 0 0,5 0 0,1-1 0,0 1 0,-2 0 0,-3-1 0,3 1 0,-3-1 0,-1 1 0,4 0 82,-6-1 1,4 1 0,2 0-1,-1 0 1,-3 0 0,-3 0-83,10 0 0,-4-1 0,0 2 0,1 0 0,1 0 0,4 0 0,-7-1 0,4 0 0,2 0 0,-1 0 0,-2 0 0,1 0 0,-2 1 0,0 0 0,5-1 0,-7 1 0,3-1 0,2 1 0,2-1 0,-1 1 0,-2-1 0,-3 1 0,1 0 0,-3 0 0,-2 0 0,2 0 0,1 1 0,2-1 0,1 1 0,1-1 0,0 0 0,1 1 0,0-1 0,-5 0 0,1 0 0,-1 0 0,1 0 0,0 0 0,1 0 0,-1 1 0,3-1 0,-1 0 0,1 0 0,1 1 0,-1-1 0,0 0 0,0 1 0,-1-1 0,-1 0 0,0 0 0,0 1 0,1-1 0,0 1 0,0-1 0,-1 1 0,2 0 0,0 1 0,1-1 0,-1 1 0,-2-1 0,-1 0 0,-3 1-64,4-1 0,-2 1 0,-3-1 0,1 0 0,2 1 64,1 0 0,0 0 0,2 1 0,0-1 0,0 0 0,1 0 0,-5 0 0,0-1 0,1 1 0,0-1 0,-1 0 0,0 1 0,-2-1 0,7 1 0,-2 0 0,0 0 0,0 0 0,2-1 0,-1 1 0,2-1 0,1 1 0,0-1 0,-1 1 0,-2-1 0,0 0 0,-1 1 0,-1-1 0,0 0 0,0 0 0,-2 0 0,0 0 0,0 0 0,1-1 0,0 1 0,4 0 0,2-1 0,-1 1 0,1-1 0,0 0 0,-1 0 0,0-1 0,1 0 0,-1 1 0,0-1 0,-3 0 0,0 1 0,0-1 0,1 0 0,3 0 0,-5-1 0,3 0 0,2-1 0,0 0 0,0 1 0,-2-1 0,-2 1 0,-1 0 0,-2 0 0,-2 0 0,1 0 0,0 0 0,3 0-191,2-1 1,2 0-1,1 0 1,1 0 0,-1 0-1,-2 0 1,-3 0 190,3 0 0,-4 1 0,-1 0 0,0-1 0,1 1 0,2 0 0,0 0 0,1-1 0,0 1 0,2 1 0,-8-1 0,2 1 0,1 1 0,0-1 0,0 0 0,0 0 0,-2 0 0,2 0 0,-1 0 0,-1 0 0,2 0 0,1 0 0,3 0 0,-7 1 0,3 0 0,2 0 0,2 0 0,0 1 0,0-1 0,0 0 0,-2 0 0,-2 0 0,-4 1-331,7-1 0,-5 0 0,-1 0 0,-1 0 1,2 0-1,2 0 331,0 1 0,2-1 0,2 1 0,1 0 0,0 0 0,0 0 0,-1 0 0,-1 0 0,2 0 0,-1-1 0,0 1 0,0 0 0,-1 0 0,1 0 0,0 0 0,2-1 0,-1 1 0,0 0 0,1 0 0,-1 0 0,1 0 0,1 0 0,-6 0 0,1 0 0,1 0 0,-1 0 0,1 0 0,0-1 0,-1 1 0,0 0 0,0 0 0,1-1 0,-1 1 0,1 0 0,-2-1 0,0 1 0,-1-1 0,-3 0 0,10 0 0,-4 0 0,-1-1 0,1 1 0,5-1 0,-8 1 0,3-1 0,3 0 0,1 0 0,-1 0 0,-1 0 0,-2 0 0,-5 0 0,3 0 0,-4 0 0,-2 0 0,1 0 0,5 1 0,-3-1 0,4 1 0,2-1 0,2 1 0,-1-1 0,-1 1 0,-3 0 0,-5 1-56,9-1 1,-6 1 0,-2 0 0,4-1 55,0 1 0,1 0 0,1 0 0,1 0 0,-1 0 220,1 0 0,1 0 0,-1 0 0,1 0 0,-1 0-220,-2 0 0,1 0 0,-1 0 0,1 0 0,0 0 0,-3 0 0,0 0 0,0 0 0,2 0 0,0 0 0,1 0 11,-1 1 0,3-1 0,1 1 0,0-1 0,-1 1 0,-3-1 0,-3 1-11,7 0 0,-6 0 0,1 0 0,3 0 0,-4 0 0,5 1 0,0 0 0,1 0 0,-2 0 0,-3 0 619,3 0 1,-4 1 0,0 0-1,3-1-619,-5 0 0,3 1 0,1-1 0,0 0 0,0 0 0,-3 0 0,0 0 0,-2 0 0,0 0 0,0-1 0,1 1 0,5 0 0,2-1 0,1 0 0,-3 0 0,-4 0 0,6 0 0,-5 0 0,0 0 0,3-1 0,-1 1 0,-1-1 0,-9 0 0,-1 0 0,1 0 0,9 0 0,3 0 0,-1 0 0,0 0 0,-1 0 0,0 0 0,-3 0 0,0 0 0,-1 0 0,-2 0 0,-1 0 0,-4 0 0,0 0 0,0 0 0,-2 0 0,2 0 0,-1 0 0,2 0 0,2 0 0,6 0 0,5 0 0,-2 0 0,1 0 0,0 0 0,-9 0 0,1 0 0,1 0 0,1 1 0,-1 0 0,1 1 0,5 0 0,0 1 0,1 0 0,-1 0 0,0 1 0,2 0 0,-1 1 0,4 0 0,-2 1 0,-4-1 0,-8-1 0,-4 0 0,3 1 0,11 1 0,4 0 0,-4 1 0,-13-3 0,-2 0 0,0 0 891,14 3 1,-1-1-892,-3-2 0,-3 1 736,-8-2 1,-5 0-737,1-1 3276,-2-1-1607,-6 1-160,-1 0-1509,-2 0 703,4 2-703,-7-1 0,2 2 0,-2 1 0,2 2 0,5 1 0,-2 2 0,5 0 0,6 8 0,-7-5 0,12 9 0,-17-11 0,8 4 0,-14-9 0,1 0 0,-11-6 0,-1-1 0</inkml:trace>
  <inkml:trace contextRef="#ctx0" brushRef="#br0" timeOffset="38250">9863 9168 24575,'-39'16'0,"3"1"0,8-3 0,-5 2 0,1-1 0,-1 2 0,-2 2 0,-5 2 0,-5 3 0,-1 2 0,7-3 0,-2 1 0,0 0 0,1 0-712,6-3 1,0 0 0,0 0-1,-2 2 712,-4 4 0,-2 2 0,-2 1 0,3-1 0,4-2 0,1 1 0,4-1 0,-3 1 0,4-2 0,-2 3 0,-2 0 0,2 0 0,3-3 0,-2 4 0,3-3 0,-1 2 0,-5 4 0,-2 1 0,3 0 0,8-5 0,2 0 0,1-1 217,-5 6 1,3 0-218,1-3 0,4-3 575,-1 3-575,17-24 0,2-5 0,2-2 0,-1 0 0</inkml:trace>
  <inkml:trace contextRef="#ctx0" brushRef="#br0" timeOffset="39131">8305 10079 24575,'-14'26'0,"-1"0"0,-2 12 0,-2 0 0,1 2 0,9-13 0,1-2 0,1-1 0,1 0 0,-3 14 0,3-12 0,4-13 0,2-7 0,17-5 0,20-1 0,15-3 0,-2 1 0,-14 1 0,-1 0 0,5 0-618,4-1 0,8 0 0,1 0 0,-1-1 0,-8 1 618,-5 1 0,-4-1 0,0 1 0,4-1 0,0-1 0,-8 1 0,-4 1 0,-19 0 0,-5 1 0,-2 0 0,1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5T12:34:28.9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10681 5641 24575,'32'0'0,"1"0"0,-1 1 0,5 2 0,2 1 0,8 0 0,1 1 0,-2 0-1093,1 1 1,-3 0 0,3 1 617,-4-1 0,3 1 0,-2-1 0,-2 1 475,-5-2 0,-2 1 0,-1-1 538,17 3 0,-4 0-538,-20-4 0,-2-1 941,22 4-941,-37 6 0,-7 6 0,-1 19 1358,1-5 1,2 6-1359,3-2 0,1 5 0,2 2 0,-1-3 0,-2 1 0,1-2 0,0 3-42,2 0 1,1 4 0,1 0 0,-1-3 41,-1 0 0,0-1 0,0-1 0,-1 2 0,0-1 0,-1 0 0,1-1 0,-1-1 0,-1 1 0,0 2 0,-1-1 0,-2-4 0,-1-4 0,-1-3 0,0 7 0,0 2 0,-1-1 0,-2 0 0,1-8 0,0 1 0,0 11 0,1 1 0,-1-9 0,0 0 0,2 3 0,0 0 0,1 0 0,-1 0 0,2 2 0,1-1 0,-1-1 0,0 0 0,-1 0 0,1-1 0,-1 0 0,0 0 0,-1-2 0,0-1 0,0-1 0,-1-1 0,1-3 0,0 0 0,0-2 0,0-1 0,1 21 0,-3-21 0,1-1 0,-2 4 0,-1 6 0,0-22 608,-3 3-608,1-6 0,-4 3 0,-2 0 0,-11 3 0,-3 4 0,-4 1 0,-13 4 0,14-15 0,-2 0 0,5-3 0,-2 0 0,-14-2 0,-2-1 0,10-3 0,1 0 0,-5 0 0,2 0 0,-17 1 0,20 0 0,13-2 0,4 0 0,4 0 0,3 1 0,0-1 0,-10-8 0,-14-8 0,0 3 0,-1 0 0,-4-4 0,-6 2 0</inkml:trace>
  <inkml:trace contextRef="#ctx0" brushRef="#br0" timeOffset="1784">1853 5023 24575,'-47'1'0,"19"0"0,-2-1 0,-6 1 0,-4 0 0,0 0 0,-2 0 0,1 0 0,-3 0 0,1 0-306,8 0 1,-2 1 0,4-1 305,6 1 0,3 1 301,-15 4-301,9 3 152,2 3-152,3 5 0,0 5 0,9 0 0,1 3 0,2-4 0,2 3 0,-2 6 0,1 4 0,2-2 0,0 5 0,3 0 154,1-5 0,0 2 1,2 1-155,1 3 0,1 1 0,0 1 0,1 4 0,1 2 0,-1 0-278,0 0 1,-1 1-1,1 2 278,1-2 0,-1 3 0,1-1 0,0-3 0,0-5 0,-1-3 0,1 3 0,0-2 0,0 4 0,0 1 0,0-1 0,0-5 0,0 0 0,0-3 0,0 1 0,0 0 0,0 1 0,0 1 0,0-1 0,0 8 0,-1-1 0,0-2 0,1-5 0,-1-1 0,1 1-648,-1 11 1,0 1-1,1-1 648,0-12 0,-1-2 0,2 2 0,0 1 0,0 3 0,1-1 0,0-1 0,-1 0 0,1-2 0,0 2 0,0 8 0,1 3 0,-1-2 0,0-5 0,-1 0 0,0-3 0,0 7 0,0-1-268,-1-8 0,1 1 0,0-3 268,0 0 0,1-4 0,-1-5 0,1-2 0,3 23 716,-2-11-716,2 5 1933,-3-20-1933,0-3 931,0-19-931,8 1 0,11 1 0,16 2 0,-13-2 0,3 0 0,18 0 0,2 1 0,-8 0 0,3 1 0,2 0 0,5 1 0,-5-1 0,-4 1 0,-3 0 0,9 2 0,-5-1 0,-4-1 0,-18-3 0,8-6 0,-12 0 0,12-5 0,-9 4 0,-3-1 0,-7 4 0,-2 0 0</inkml:trace>
  <inkml:trace contextRef="#ctx0" brushRef="#br0" timeOffset="4865">11604 13311 24575,'3'-20'0,"0"1"0,1-7 0,-1-5 0,0-5 0,0-2 0,-1 2 0,-1-1 0,1-13 0,-1 11 0,0 1 0,0-8 0,1-3 0,1 4 0,-1 19 0,1-2 0,0-5 0,0 1 0,1 2 0,0-1 0,-1-6 0,1-5 0,-1 2 0,0 0 0,-1-1 0,0 2 0,0-4 0,-1-1 0,0 4-180,-1 5 1,0 4-1,-1-4 180,-1-10 0,-1-6 0,-1 0 0,1 4 0,-1 8 0,1 3 0,-2-4 0,1 1 0,-2-4 0,-1-2 0,1 2 0,1 4-623,-1-1 0,1 4 1,0-2 622,-2-11 0,-1-2 0,1 5 0,1 4 0,1 2 0,1-1 0,0-1 0,0 7 0,1-2 0,0 2 0,0-6 0,0-1 0,0 8 0,0-1 0,0 0 0,-2-13 0,1 0 0,1 14 0,0-1 0,1 1 0,-1 0 0,0 1 0,1-1 0,-1-8 0,1-1 0,0 4 0,0 2 0,0 2-73,-1-14 0,0 0 73,1 16 0,0 1 0,-1-14 0,-1 0 0,2 10 0,0 0 0,-2-11 0,0 1 0,1 11 0,-1 0 0,1 1 0,-1-1 926,1 3 1,-2-3-927,-1-6 0,-3-3 0,1 2 0,0 2 0,0 0-362,-3-3 0,-1-2 0,1 5 362,-1 6 0,0 2 0,-8-11 0,0 0 0,7 12 0,1 1 0,-6-6 0,0 2 0,2-3 661,-3 1-661,1 4 0,1 7 0,-1 0 0,-8-8 0,5 9 0,-1 1 0,-13-5 562,13 13 1,-3-1-563,-5 1 0,-4-1 0,0 2 0,-8-4 0,-4 0-636,6 3 0,-4-1 1,0 1-1,3 1 636,8 4 0,1 0 0,0 1 0,-8-3 0,-1 0 0,5 2 0,9 4 0,4 1 0,-17-1 0,3 5 0,10 2 0,-11 2 0,19-1 2543,0 1-2543,11-3 0,0 2 0,5-2 0,-1 1 0</inkml:trace>
  <inkml:trace contextRef="#ctx0" brushRef="#br0" timeOffset="6829">1963 8657 24575,'-13'0'0,"-7"-2"0,-5 1 0,0 0 0,-1 0 0,-20 0 0,-2 1 0,-1 1 0,16-1 0,0 2 0,-8 2 0,-5 3 0,4 1 0,-2 4 0,3 2 0,8-4 0,1 2 0,0 1 0,3 5 0,0 1 0,4 0 0,0 3 0,1 1 0,-6 7 0,0 2 0,7-2 0,-1 1 0,1 2 0,-3 4 0,0 2 0,0 1-298,5-8 0,1 0 0,-1 1 1,1 2 297,0 3 0,-1 3 0,1 1 0,1 0 0,2-2-820,1-2 1,3-2 0,1 1 0,-1 2 776,0 1 0,-1 2 0,0 1 0,1-1 0,1-1 43,1 2 0,2-1 0,-1-1 0,1 1 0,-1 0 0,0 1 0,0-1 0,0 1 0,1-1 0,0 0 0,-1 1 0,1-1 0,0 0 0,-1 1 0,1-1 0,1 1 0,0-1 0,0-1 0,2 1 0,-1 3 0,2-1 0,1 2 0,0 1 0,1 0 0,0-2 0,0 2 0,1-2 0,0 0 0,0 2 0,1-4 0,0 2 0,1 0 0,-1 1 0,1-1 0,0-1 0,0 0 0,0 0 0,0-1 0,0-1 0,0-1 0,0-2 0,1 0 0,-1 2 0,0 6 0,0 3 0,0-2 0,0-3-475,1-3 0,-1-2 1,0-2 474,0-1 0,0-1 0,0 2 0,0 9 0,0 3 0,0-2 0,0-11 0,0-1 0,0 2 0,0 5 0,-1 3 0,1 0 0,-1-4 0,1 8 0,0-1 0,0-12 0,0 4 0,0 0 0,0-5 0,1 9 0,2-2 0,1 4 0,1 3 0,0-3 0,3-3 0,0-2 0,-1-6 0,0 2 0,2-1 0,2-3 0,1 0 0,2 0 0,1-2 0,2-1 0,1 0 0,-2 0 0,1-1 0,3-1 0,6-1 0,4-1 0,-2-4 0,-1-5 0,0-3 269,11 5 0,0-2-269,-9-6 0,1-1 0,13 5 0,1-1 0,-9-3 0,2 1 1088,2 0 1,5 1 0,-4-1-1089,4 3 0,-3 0 0,3-1 0,-3-1 0,-15-3 0,-4-2 1801,-5 0-1801,-12-7 0,-1 1 0,-1-3 469,11-3-469,1-3 8,15-4 0,-17 4 0,0 1 1</inkml:trace>
  <inkml:trace contextRef="#ctx0" brushRef="#br0" timeOffset="28614">0 8392 24575,'27'2'0,"1"0"0,6 2 0,5 1 0,3 0 0,-1 0 0,4 1 0,-1-1 0,7 1-469,-9 0 1,6 1 0,3 1 0,2 0 0,0 0 0,-2 0 0,-4-1-188,2-1 1,-4 0-1,0-1 1,0 1 0,2 0 186,-5 1 1,2-1 0,0 2 0,1-1 0,0 0 0,0 1 0,0-1 337,0-1 1,0 1 0,0 0-1,0 0 1,1-1 0,-1 1-1,1 0 131,-1-1 0,1 1 0,0 0 0,-1-1 0,1 1 0,-1 0 0,1 0 0,-2 0 0,1 0 0,-1 0 0,0 0 0,0 0 0,1 0 0,0-1 0,3 1 0,1-1 0,1 0 0,0 0 0,-2 0 0,-2-1 0,-4 0 0,6 0 0,-6-1 0,0 1 0,3-1 0,-1 0 0,3 0 0,1 1 0,1-1 0,-2 0 0,-4-1 0,1 0 0,-4-1 0,-1 0 0,5 0 0,-3 0 0,3 0 0,2 0 0,0 0 0,-3-1 0,-3 0 0,10 0 0,-4-1 0,1 0 0,-3 0 0,1 0 0,0 0 0,0 0 114,-5-1 0,0 0 0,-2 0 0,0 0-114,2-1 0,-1 1 0,2 0-266,-3 0 0,2 0 0,-1 1 0,-1-1 266,0 0 0,-2 0 0,0 0 0,3 0 0,-1 0 0,0 1 0,0-1 0,0 0 0,-1-1 0,3 1 0,0-1 0,0 1 0,2-1 0,1 0 0,3 1 0,-4 1 0,5 0 0,1 1 0,-1 0 0,-2-1 0,0 1 0,-2 0 0,0 1 0,3-1 255,-7 0 1,3 0 0,2 0 0,-1 0 0,-1 0 0,-2 1-256,7 0 0,-2 1 0,-1-1 0,0 0 0,-1-1 0,-1 0 0,1-1 0,3 1 0,-2 0 0,3 1 0,1-1 0,1 1 0,-1 0 0,-4-1 0,6 0 0,-4 0 0,1 0 0,5 0 0,-7 0 0,4 0 0,3 0 0,1 0 0,-1 0 0,-2 0 0,-5 0 0,5-1 0,-4 1 0,-1 0 0,3-1 0,-8 0 0,2 1 0,1-1 0,0 0 0,0-1 0,0 1 96,5 0 0,1-1 1,0 0-1,-1 0 0,2-1-96,-7 0 0,0 0 0,1-1 0,0 0 0,0 0 0,0 0 0,0 0 0,0 1 0,0-1 0,0 0 0,0 0 0,-1 0 0,6-2 0,-1 0 0,0 0 0,0-1 0,1 0 0,-6 1 0,0-1 0,0 1 0,0-1 0,1 0 0,-1 0 0,1-1 0,1 1 0,-1-1 0,0 0 0,1 0 0,-1 1 0,2-1 0,1 0 0,-1 0 0,1 1 0,0-2 0,1 1 0,-3 0 0,2-1 0,1 0 0,-1-1 0,0 1 0,-3 1 0,-2 0-259,8-2 1,-3 2-1,-2 0 1,4-1 258,-9 2 0,2-1 0,0 0 0,1 0 0,0 0 0,-1 1 0,6 0 0,1 1 0,-2-1 0,1 1 0,-2 1 0,-4 0 0,-1 0 0,0 0 0,0 1 0,2-1 0,-3 1 0,2 0 0,0-1 0,1 1 0,0 0 0,1 0 0,1 1 0,0 0 0,1 1 0,1 0 0,0-1 0,1 1 0,-2 0 0,2 0 0,1 0 0,0 0 0,0 0 0,-2 0 0,0 0 0,2 1 0,-3-1 0,0 0 0,1 1 0,1-1 0,2 1 0,-6 0 0,2 0 0,2 0 0,1 0 0,0 0 0,0 1 0,-3-1 0,-2 0 0,-3 0-299,6 0 0,-4 0 0,-2 0 0,0 1 1,3-1 298,2 0 0,2 1 0,1-1 0,0 1 0,0-1 0,-4 0 0,0 0 0,-1 0 0,-2 0 0,-1 0 0,1 0 0,5 0 0,0 0 0,0 0 0,1 0 0,-6 0 0,1 0 0,1 0 0,-1 0 0,-1 0 0,5 0 0,-2 0 0,0 0 0,1 0 246,2 0 1,0 1-1,2-1 1,2 0-247,-7 1 0,3-1 0,1 1 0,0-1 0,0 1 0,-4-1 0,-1 1 0,-3-1 0,0 1 0,1-1 0,2 1-192,-2 0 0,3-1 0,2 1 1,0-1-1,-1 1 0,-2 0 0,-3-1 192,8 1 0,-3-1 0,-2 1 0,1 0 0,3-1 0,0 0 0,1 1 0,1-1-7,-3 1 1,1-1 0,1 1 0,-1 0-1,-2-1 7,-1 1 0,-2-1 0,0 1 0,3-1 146,1 0 1,4 1 0,0 0-1,-2-1 1,-4 0-147,0 1 0,-3-1 0,0 0 333,7 1 0,1-1 1,-8-1-334,-14 1 0,-5 0 3144,13 0-3144,-33-2 819,-14-16 0,7 12 0,-8-11 0</inkml:trace>
  <inkml:trace contextRef="#ctx0" brushRef="#br0" timeOffset="29664">13838 4912 24575,'-5'16'0,"-1"7"0,4 20 0,0 9 0,0-7 0,1 6-656,1-10 1,0 5-1,1 4 1,-1-1 0,1-2-165,-1 0 1,0-2 0,1 0 0,-1 3 492,1-8 0,-1 2 0,1 1 1,0 1-1,-1 0 0,1 1 241,0-2 0,0 1 0,0 1 0,0 0 1,0 0-1,-1 0 0,1 0 86,0 0 0,0 0 0,0 0 0,0 0 0,-1 0 0,1 0 0,0-1 0,1 1 0,-1 0 0,0-1 0,1 1 0,-1-1 0,0-1 0,0-1 0,1 11 0,-1-1 0,0-1 0,0-3 0,0-4 0,1 5 0,-1-5 0,1-2 0,0-1 0,0-2 0,-1 1 601,1 1 0,0 0 0,0-1-601,-1 1 0,1 0 0,-1-2 0,1 8 0,-1-1 0,-2 3 0,0-6 0,1-11 0,-1 5 0,1-12 3276,0-8-2493,0 4 2471,0-13-3254,-2-2 0,2-6 0,-2-2 0</inkml:trace>
  <inkml:trace contextRef="#ctx0" brushRef="#br0" timeOffset="31698">255 7691 24575,'1'4'0,"4"-12"0,4-16 0,-2 0 0,0-3 0,2-10 0,-1-3-1214,1-7 1,0-2 1213,-4 12 0,0-2 0,0-4 0,-1 6 0,-1-4 0,0-2 0,0 0 0,0 2 0,-1-2 0,0 1 0,-1-1 0,0-4 0,0 7 0,0-3 0,0-3 0,0 0 0,-1 1 0,1 1 0,-1 3-583,0-8 0,-1 3 0,1 1 1,-1-3 582,1 4 0,-1-2 0,0-1 0,0 0 0,1 1 0,-1 0 0,0 0 0,0 1 0,0 0 0,0-1 0,0 2 0,1 0 0,0 0 0,-1 0 0,1 1 0,-1 1 0,0 0 0,1 0 0,-1 1 0,1 1 0,0-5 0,0 0 0,1 2 0,1 4-450,0-8 0,2 3 450,0-2 0,2-2 0,0 7 0,2-2 0,0 3 0,1-4 0,0 1 0,1-1 0,0-4 0,0 6 0,-1 9 0,0 1 0,1-8 0,0 1 0,-1 6 0,1 2 0,-1 8 0,0 0 1471,11-21-1471,19 18 0,-3 19 0,8 3 0,-1 0 0,-4 0 0,0 0 0,2 0 323,5 1 1,2 1-1,3 0 1,1 1-324,-4 1 0,2 1 0,0-1 0,0 2 0,-1-1-656,-6 0 1,-1 0-1,0 0 1,1 0 0,3 1 552,-5-1 0,3 1 1,1 0-1,1-1 1,0 1-1,-1 0 1,-2 1-445,0-1 1,-1 1 0,-1-1 0,0 1 0,0 0 0,2-1 441,3 1 0,0-1 0,1 0 0,1 1 0,-1-1 0,1 1 105,-1 0 0,0 1 0,1 0 0,-1 0 0,1-1 0,1 1-452,-5-2 0,0 1 1,1-1-1,0 0 0,0 1 1,1-1-1,-1 1 452,0 0 0,0 0 0,-1 1 0,1 0 0,1 0 0,0-1 0,2 1 0,-3-1 0,1-1 0,1 1 0,1 0 0,0 0 0,0-1 0,0 1 0,-1 0 0,-1 0 0,0 0 0,-1 0 0,0 0 0,-1 0 0,1 0 0,0 0 0,2 1 0,2-1 0,-6 0 0,1 0 0,1 0 0,2 0 0,0 0 0,1 0 0,0 0 0,-1 0 0,0 0 0,-1 0 0,-1 0 0,-3-1 0,9 2 0,-2-1 0,-2 0 0,-1 0 0,0 0 0,1 0 0,3 1 0,2-1 0,-9 0 0,3 0 0,1 1 0,2-1 0,1 1 0,1 0 0,-1-1 0,1 1 0,-2-1 0,0 0 0,-2 1 0,-1-1 0,-3-1-217,9 1 0,-3 0 1,-1 0-1,-2-1 0,-1 0 1,1 0-1,1 1 0,3-1 217,-5 1 0,2-1 0,1 1 0,0 0 0,1 0 0,0 0 0,-1 0 0,0-1 0,0 0 0,-2 0 0,0 0 0,0-1 0,-1 0 0,0 0 0,-1 0 0,1-1 0,-1 1 0,0-1 0,0 1-50,6 0 1,-1-1 0,-1 1 0,1 0 0,0-1 0,-1 1 0,1-1 0,-1 1 49,0-1 0,0 1 0,-1-1 0,0 0 0,1 1 0,-1-1 0,1 0 0,1 0-30,-1 0 0,1 0 0,2 0 0,-1 0 0,1 0 0,-2 0 0,-2-1 0,-2 1 0,-3 0 30,7 0 0,-5 0 0,-2 0 0,1 0 0,3 0 162,-3 0 1,2-1 0,1 1 0,0-1 0,1 1-1,0-1 1,-2 0-163,3 0 0,0 0 0,-1 0 0,0 0 0,1-1 0,0 1 0,-3 0 0,-1 1 0,1-1 0,0 0 0,0 1 0,1-1 0,-1 0 0,2 0 0,1 0 0,-1 0 0,1 0 0,0 0 0,1 0 0,-1 1 0,-2-1 0,0 1 0,1 0 0,0 0 0,0 0 0,-2 0 0,0 0 0,-3 0 75,3 0 1,-3 0 0,-2 1 0,1-1 0,0 1-1,2-1-75,0 1 0,1-1 0,1 0 0,1 0 0,-1 1 0,-1-1 0,-1 0 0,1 1 0,-2-1 0,0 1 0,-1-1 0,0 1 0,0-1 0,3 0 0,-1 1 0,1-1 0,-1 0 0,1 0 137,6 1 1,0-1 0,0 1-1,1 0 1,-2-1-138,-5 0 0,0 0 0,-1 0 0,1 1 0,0-1 0,-2 0 0,1 1 0,1-1 0,-1 1 0,0-1 0,-1 0 0,2 1 0,0-1 0,-2 0 0,1 0 0,1 0 489,3 1 0,2 0 1,-1 0-1,0-1 0,-1 2-489,-6-1 0,-2 0 0,0 0 0,2 1 0,4 0 0,-4-1 0,4 1 0,2 1 0,1-1 0,0 0 0,0 1 0,-3-1 0,-2 0-316,7 1 1,-3 0-1,-2-1 1,1 1-1,3 0 316,-3-1 0,3 1 0,1 0 0,0 0 0,-1-1 0,-3 1 0,-5-1 0,1 1 0,-4 0 0,-2-1 0,1 1 508,4 0 0,1 0 0,0 0 0,2 0-508,-2 1 0,2-1 0,1 1 0,-1 0 0,-3-1 0,-1 0 0,-2 0 0,-1 0 0,3 0 0,4 0 0,4 1 0,0-2 0,-3 1 0,-8-1 0,0 0 0,-5-1 1558,9 0 0,-8-1-1558,-22 0 255,-9 14 0,-2-10 1,1 10-1</inkml:trace>
  <inkml:trace contextRef="#ctx0" brushRef="#br0" timeOffset="33550">14746 10978 24575,'-13'31'0,"1"0"0,-6 13 0,2-2 0,-3 2-971,4-11 1,-2-1 970,-5 3 0,-2 1 0,-2 1 0,-3 2 0,-4-3 0,-3 0 0,-1-2 0,9-9 0,1-2 0,-6 0 0,-3-2 0,-6 1 0,-2-1 0,-1-2 0,4-3-820,2-4 1,2-4 0,-1-1 0,-2 0 695,-2 1 0,-2-1 1,-2 1-1,0-2 1,1-2 123,-1-3 0,0-1 0,0-2 0,1 0 0,2 0-199,-4 1 1,3-1-1,0-1 1,1 1 198,1-1 0,-1 0 0,2-1 0,4 1 0,-8 0 0,10-1 0,15 2 0,13 2 0,6 0 0</inkml:trace>
  <inkml:trace contextRef="#ctx0" brushRef="#br0" timeOffset="34300">13175 11487 24575,'-31'18'0,"4"-2"0,0 1 0,-13 9 0,14-8 0,-1 1 0,-9 9 0,11-6 0,4-4 0,11-3 0,8-4 0,0 7 0,13 28 0,6-4 0,-2-9 0,7 3 0,3-9 0,6 1 0,2-1 0,-3-2 0,7 8 0,1-2-428,-8-8 1,4 2 0,-1-1 0,-5-4 427,1-2 0,-4-5 0,9 5 0,-12-6 0,-12-8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7B6E1-B344-C444-840E-5BCE257718B4}" type="datetimeFigureOut">
              <a:rPr lang="en-US" smtClean="0"/>
              <a:t>4/29/22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18D25-F9F0-6E43-9906-4FDAFD99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2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67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012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66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68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856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713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5596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1613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1468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47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011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927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0177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070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461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0706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6129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0643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8927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973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8927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25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1906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15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841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609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37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132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70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870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7904" y="6434750"/>
            <a:ext cx="5011541" cy="501650"/>
          </a:xfrm>
          <a:prstGeom prst="rect">
            <a:avLst/>
          </a:prstGeom>
        </p:spPr>
        <p:txBody>
          <a:bodyPr/>
          <a:lstStyle>
            <a:lvl1pPr>
              <a:defRPr sz="1600" i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6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6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1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6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8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0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9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66111"/>
            <a:ext cx="501696" cy="357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466110"/>
            <a:ext cx="12192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07904" y="6521360"/>
            <a:ext cx="3559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</a:rPr>
              <a:t>Topic 8 – Functionals and Modelling with </a:t>
            </a:r>
            <a:r>
              <a:rPr lang="en-US" sz="1400" i="1" dirty="0" err="1">
                <a:solidFill>
                  <a:srgbClr val="0000FF"/>
                </a:solidFill>
              </a:rPr>
              <a:t>purrr</a:t>
            </a:r>
            <a:endParaRPr lang="en-US" sz="1400" i="1" dirty="0">
              <a:solidFill>
                <a:srgbClr val="000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C5313-8C82-2E4D-BC85-234997DA0DF0}"/>
              </a:ext>
            </a:extLst>
          </p:cNvPr>
          <p:cNvSpPr txBox="1"/>
          <p:nvPr userDrawn="1"/>
        </p:nvSpPr>
        <p:spPr>
          <a:xfrm>
            <a:off x="7922528" y="6498280"/>
            <a:ext cx="3753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7030A0"/>
                </a:solidFill>
              </a:rPr>
              <a:t>Data Science for Operational Researchers using R</a:t>
            </a:r>
          </a:p>
        </p:txBody>
      </p:sp>
    </p:spTree>
    <p:extLst>
      <p:ext uri="{BB962C8B-B14F-4D97-AF65-F5344CB8AC3E}">
        <p14:creationId xmlns:p14="http://schemas.microsoft.com/office/powerpoint/2010/main" val="211101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ebeccabarter.com/blog/2019-08-19_purrr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beccabarter.com/blog/2019-08-19_purrr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customXml" Target="../ink/ink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customXml" Target="../ink/ink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customXml" Target="../ink/ink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tiff"/><Relationship Id="rId4" Type="http://schemas.openxmlformats.org/officeDocument/2006/relationships/image" Target="../media/image39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customXml" Target="../ink/ink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beccabarter.com/blog/2019-08-19_purrr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beccabarter.com/blog/2019-08-19_purrr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rebeccabarter.com/blog/2019-08-19_purrr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937" y="4657160"/>
            <a:ext cx="10680125" cy="26947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Topic 8: Functionals and Modelling with </a:t>
            </a:r>
            <a:r>
              <a:rPr lang="en-US" dirty="0" err="1">
                <a:solidFill>
                  <a:srgbClr val="FF0000"/>
                </a:solidFill>
              </a:rPr>
              <a:t>purrr</a:t>
            </a:r>
            <a:br>
              <a:rPr lang="en-US" dirty="0">
                <a:solidFill>
                  <a:srgbClr val="FF0000"/>
                </a:solidFill>
              </a:rPr>
            </a:b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459A3E7-5843-D037-2F7C-EEFC71D562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413"/>
          <a:stretch/>
        </p:blipFill>
        <p:spPr>
          <a:xfrm>
            <a:off x="0" y="914400"/>
            <a:ext cx="12192000" cy="290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4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AA7DE-F48E-F544-A80E-CAB27C8C1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D0517-FFD6-9E4A-9D51-697D6CA0B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2940268"/>
          </a:xfrm>
        </p:spPr>
        <p:txBody>
          <a:bodyPr>
            <a:normAutofit fontScale="92500" lnSpcReduction="20000"/>
          </a:bodyPr>
          <a:lstStyle/>
          <a:p>
            <a:r>
              <a:rPr lang="en-IE" dirty="0"/>
              <a:t>Similarly, if you wanted to identify the number of distinct values in each column, you could apply the </a:t>
            </a:r>
            <a:r>
              <a:rPr lang="en-IE" dirty="0" err="1"/>
              <a:t>n_distinct</a:t>
            </a:r>
            <a:r>
              <a:rPr lang="en-IE" dirty="0"/>
              <a:t>() function from the </a:t>
            </a:r>
            <a:r>
              <a:rPr lang="en-IE" dirty="0" err="1"/>
              <a:t>dplyr</a:t>
            </a:r>
            <a:r>
              <a:rPr lang="en-IE" dirty="0"/>
              <a:t> package to each column. </a:t>
            </a:r>
          </a:p>
          <a:p>
            <a:r>
              <a:rPr lang="en-IE" dirty="0"/>
              <a:t>Since the output of </a:t>
            </a:r>
            <a:r>
              <a:rPr lang="en-IE" dirty="0" err="1"/>
              <a:t>n_distinct</a:t>
            </a:r>
            <a:r>
              <a:rPr lang="en-IE" dirty="0"/>
              <a:t>() is a numeric (a double), you might want to use the </a:t>
            </a:r>
            <a:r>
              <a:rPr lang="en-IE" dirty="0" err="1"/>
              <a:t>map_dbl</a:t>
            </a:r>
            <a:r>
              <a:rPr lang="en-IE" dirty="0"/>
              <a:t>() function so that the results of each iteration (the application of </a:t>
            </a:r>
            <a:r>
              <a:rPr lang="en-IE" dirty="0" err="1"/>
              <a:t>n_distinct</a:t>
            </a:r>
            <a:r>
              <a:rPr lang="en-IE" dirty="0"/>
              <a:t>() to each column) are concatenated into a numeric vector: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6A9BC-C6E4-4146-9A01-A864884E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6214CBC0-2BA9-424C-AD08-8FDCC2983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24" y="4723032"/>
            <a:ext cx="11480800" cy="14351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73231CF-D62F-D940-A020-55833A23392F}"/>
              </a:ext>
            </a:extLst>
          </p:cNvPr>
          <p:cNvSpPr/>
          <p:nvPr/>
        </p:nvSpPr>
        <p:spPr>
          <a:xfrm>
            <a:off x="3065736" y="1139588"/>
            <a:ext cx="5471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http://www.rebeccabarter.com/blog/2019-08-19_purrr/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6854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DEFCF-7CE9-F845-92E7-18C15AB7B7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060" y="182881"/>
            <a:ext cx="5513464" cy="6283230"/>
          </a:xfrm>
        </p:spPr>
        <p:txBody>
          <a:bodyPr>
            <a:normAutofit fontScale="92500" lnSpcReduction="20000"/>
          </a:bodyPr>
          <a:lstStyle/>
          <a:p>
            <a:r>
              <a:rPr lang="en-IE" dirty="0"/>
              <a:t>If you want to do something a little more complicated, such return a few different summaries of each column in a data frame, you can use </a:t>
            </a:r>
            <a:r>
              <a:rPr lang="en-IE" b="1" dirty="0" err="1">
                <a:solidFill>
                  <a:srgbClr val="0432FF"/>
                </a:solidFill>
              </a:rPr>
              <a:t>map_df</a:t>
            </a:r>
            <a:r>
              <a:rPr lang="en-IE" b="1" dirty="0">
                <a:solidFill>
                  <a:srgbClr val="0432FF"/>
                </a:solidFill>
              </a:rPr>
              <a:t>(). </a:t>
            </a:r>
          </a:p>
          <a:p>
            <a:r>
              <a:rPr lang="en-IE" dirty="0"/>
              <a:t>You typically need to define an anonymous function that you want to apply to each column. </a:t>
            </a:r>
          </a:p>
          <a:p>
            <a:r>
              <a:rPr lang="en-IE" dirty="0"/>
              <a:t>Using the tilde-dot notation, the anonymous function calculates the number of distinct entries and the type of the current column (which is accessible as .x), and then combines them into a two-column data frame. </a:t>
            </a:r>
          </a:p>
          <a:p>
            <a:r>
              <a:rPr lang="en-IE" dirty="0"/>
              <a:t>Once it has iterated through each of the columns, the </a:t>
            </a:r>
            <a:r>
              <a:rPr lang="en-IE" dirty="0" err="1"/>
              <a:t>map_df</a:t>
            </a:r>
            <a:r>
              <a:rPr lang="en-IE" dirty="0"/>
              <a:t> function combines the data frames row-wise into a single data frame.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D70A2-4195-6842-B087-0B6AC359A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11</a:t>
            </a:fld>
            <a:endParaRPr lang="en-US"/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44C966AF-1F56-DD41-BD60-207F59771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896" y="174301"/>
            <a:ext cx="5422022" cy="3192475"/>
          </a:xfrm>
          <a:prstGeom prst="rect">
            <a:avLst/>
          </a:prstGeom>
        </p:spPr>
      </p:pic>
      <p:pic>
        <p:nvPicPr>
          <p:cNvPr id="12" name="Picture 11" descr="A picture containing graphical user interface, text&#10;&#10;Description automatically generated">
            <a:extLst>
              <a:ext uri="{FF2B5EF4-FFF2-40B4-BE49-F238E27FC236}">
                <a16:creationId xmlns:a16="http://schemas.microsoft.com/office/drawing/2014/main" id="{8715B56D-F008-C641-B84D-6512E630B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896" y="3366776"/>
            <a:ext cx="4727903" cy="279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68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B0C0-754E-924C-8638-46EF136AB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60336"/>
            <a:ext cx="10972800" cy="1143000"/>
          </a:xfrm>
        </p:spPr>
        <p:txBody>
          <a:bodyPr/>
          <a:lstStyle/>
          <a:p>
            <a:r>
              <a:rPr lang="en-US" dirty="0"/>
              <a:t>Adding the variable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4581B-CF05-514C-88B6-5B597BA203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IE" dirty="0"/>
              <a:t>The variable names correspond to the names of the objects over which we are iterating (in this case, the column names), and these are not automatically included as a column in the output data frame. </a:t>
            </a:r>
          </a:p>
          <a:p>
            <a:r>
              <a:rPr lang="en-IE" dirty="0"/>
              <a:t>You can tell </a:t>
            </a:r>
            <a:r>
              <a:rPr lang="en-IE" dirty="0" err="1"/>
              <a:t>map_df</a:t>
            </a:r>
            <a:r>
              <a:rPr lang="en-IE" dirty="0"/>
              <a:t>() to include them using the .id argument of </a:t>
            </a:r>
            <a:r>
              <a:rPr lang="en-IE" dirty="0" err="1"/>
              <a:t>map_df</a:t>
            </a:r>
            <a:r>
              <a:rPr lang="en-IE" dirty="0"/>
              <a:t>(). </a:t>
            </a:r>
          </a:p>
          <a:p>
            <a:r>
              <a:rPr lang="en-IE" dirty="0"/>
              <a:t>This will automatically take the name of the element being iterated over and include it in the column corresponding to whatever you set .id to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72E293-28AB-BF4B-B549-315E1B9B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0518C1-FD56-FD4B-9A18-00C9147FE95D}"/>
              </a:ext>
            </a:extLst>
          </p:cNvPr>
          <p:cNvSpPr/>
          <p:nvPr/>
        </p:nvSpPr>
        <p:spPr>
          <a:xfrm>
            <a:off x="3065736" y="1139588"/>
            <a:ext cx="5471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http://www.rebeccabarter.com/blog/2019-08-19_purrr/</a:t>
            </a:r>
            <a:r>
              <a:rPr lang="en-US" dirty="0"/>
              <a:t> 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3BD2EE85-DA27-014D-87E4-1AE8C75A5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157" y="1757067"/>
            <a:ext cx="5818843" cy="371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91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5C5C5-220E-C841-96E7-B7D37F1B4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modify_if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CCE76-BF6F-1145-9349-37393CFFFB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E" b="1" dirty="0" err="1">
                <a:solidFill>
                  <a:srgbClr val="0432FF"/>
                </a:solidFill>
              </a:rPr>
              <a:t>modify_if</a:t>
            </a:r>
            <a:r>
              <a:rPr lang="en-IE" b="1" dirty="0">
                <a:solidFill>
                  <a:srgbClr val="0432FF"/>
                </a:solidFill>
              </a:rPr>
              <a:t>(), </a:t>
            </a:r>
            <a:r>
              <a:rPr lang="en-IE" dirty="0"/>
              <a:t>only applies the function to elements that satisfy a specific criteria (specified by a “predicate function”, the second argument called .p). </a:t>
            </a:r>
          </a:p>
          <a:p>
            <a:r>
              <a:rPr lang="en-IE" dirty="0"/>
              <a:t>For instance, the following example only modifies the third entry since it is greater than 5.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F2861-4CD9-5649-9557-33A1F19D1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A86CD1CE-522F-4D4C-809F-B443BF7A6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200" y="1600201"/>
            <a:ext cx="5156812" cy="1486243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F89D9F4B-81C0-F949-9881-3F49262B6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715" y="4321512"/>
            <a:ext cx="4735570" cy="144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9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E9B59-C217-E541-A3B5-B3A8A4978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8.1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D0A2C9-91C6-484B-8662-2C8A0D2A38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Generate the following </a:t>
            </a:r>
            <a:r>
              <a:rPr lang="en-US" dirty="0" err="1"/>
              <a:t>tibble</a:t>
            </a:r>
            <a:r>
              <a:rPr lang="en-US" dirty="0"/>
              <a:t> from aimsir17::observations, making use of </a:t>
            </a:r>
            <a:r>
              <a:rPr lang="en-US" b="1" dirty="0" err="1">
                <a:solidFill>
                  <a:srgbClr val="00B050"/>
                </a:solidFill>
              </a:rPr>
              <a:t>map_df</a:t>
            </a:r>
            <a:r>
              <a:rPr lang="en-US" b="1" dirty="0">
                <a:solidFill>
                  <a:srgbClr val="00B050"/>
                </a:solidFill>
              </a:rPr>
              <a:t>()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2B23B2-CF2A-7248-A645-2F9D709D2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55D9ADE0-3614-CD48-A28A-D96411E4F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1486418"/>
            <a:ext cx="4647894" cy="475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33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BD849-ECBC-DA4C-B461-535BF4B48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24562"/>
            <a:ext cx="10972800" cy="1143000"/>
          </a:xfrm>
        </p:spPr>
        <p:txBody>
          <a:bodyPr/>
          <a:lstStyle/>
          <a:p>
            <a:r>
              <a:rPr lang="en-US" b="1" dirty="0">
                <a:solidFill>
                  <a:srgbClr val="0432FF"/>
                </a:solidFill>
              </a:rPr>
              <a:t>(3) Statistical Analysis - mpg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745A8F-7D5C-6247-A74E-DEE9B5832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4B5CDC-78D0-744F-BCC0-5BFE196B2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759" y="1267562"/>
            <a:ext cx="8040482" cy="531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36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2CE21-F5ED-7144-A4B4-5B70A6858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to the details…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F33CB-DD0A-EE4E-8042-EB8329D4E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C7228-52EB-AB41-B4D4-5E4966581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53" y="1490951"/>
            <a:ext cx="7414351" cy="4901847"/>
          </a:xfrm>
          <a:prstGeom prst="rect">
            <a:avLst/>
          </a:prstGeom>
        </p:spPr>
      </p:pic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18E65C0-1821-BF4D-BA62-A2FAA80F2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933" y="2881707"/>
            <a:ext cx="8661814" cy="341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74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8A1C3-54BF-5446-87A5-92479374B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88698"/>
            <a:ext cx="10972800" cy="1143000"/>
          </a:xfrm>
        </p:spPr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 and </a:t>
            </a:r>
            <a:r>
              <a:rPr lang="en-US" dirty="0" err="1"/>
              <a:t>purrr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E2ADF-3533-0D4A-A198-82F113959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B4F6958-69E6-064E-AF20-DA15FEC8C2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222"/>
          <a:stretch/>
        </p:blipFill>
        <p:spPr>
          <a:xfrm>
            <a:off x="209320" y="1417638"/>
            <a:ext cx="4274544" cy="4323117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403E2B45-831F-CD4B-8558-266BA6FC8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144" y="3918718"/>
            <a:ext cx="7307856" cy="2456480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2B32B1AF-31DE-AA48-B5F6-EE007716A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4144" y="1145215"/>
            <a:ext cx="6785878" cy="271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59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2DDC4-9DDD-F747-8AF5-991772B39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linear model, with some model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728B43-5B8D-964C-9645-B36698574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5AA30B-DABC-9F46-B5AC-0C786F1BC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85" y="1861849"/>
            <a:ext cx="5592675" cy="3809617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2D7573C4-1893-4E47-B5EC-7169BA4E98D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4000"/>
          </a:blip>
          <a:stretch>
            <a:fillRect/>
          </a:stretch>
        </p:blipFill>
        <p:spPr>
          <a:xfrm>
            <a:off x="1167787" y="1961001"/>
            <a:ext cx="4035999" cy="79467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908D2B7-A892-D442-BE39-A2A4CA01B748}"/>
              </a:ext>
            </a:extLst>
          </p:cNvPr>
          <p:cNvCxnSpPr/>
          <p:nvPr/>
        </p:nvCxnSpPr>
        <p:spPr>
          <a:xfrm>
            <a:off x="771181" y="1861849"/>
            <a:ext cx="0" cy="34813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FBB8F3C-7E2C-834A-A3E3-666B9155D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961001"/>
            <a:ext cx="5840980" cy="305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49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40FF4-B67C-9448-A39B-EF546B7E2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Approach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B2B5BD-B898-AD48-B11A-03230B42CE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Group the data by class</a:t>
            </a:r>
          </a:p>
          <a:p>
            <a:r>
              <a:rPr lang="en-US" dirty="0"/>
              <a:t>For each class, calculate and record:</a:t>
            </a:r>
          </a:p>
          <a:p>
            <a:pPr lvl="1"/>
            <a:r>
              <a:rPr lang="en-US" dirty="0"/>
              <a:t>Number of observations</a:t>
            </a:r>
          </a:p>
          <a:p>
            <a:pPr lvl="1"/>
            <a:r>
              <a:rPr lang="en-US" dirty="0"/>
              <a:t>Class name</a:t>
            </a:r>
          </a:p>
          <a:p>
            <a:pPr lvl="1"/>
            <a:r>
              <a:rPr lang="en-US" dirty="0"/>
              <a:t>Intercept</a:t>
            </a:r>
          </a:p>
          <a:p>
            <a:pPr lvl="1"/>
            <a:r>
              <a:rPr lang="en-US" dirty="0"/>
              <a:t>Slope</a:t>
            </a:r>
          </a:p>
          <a:p>
            <a:pPr lvl="1"/>
            <a:r>
              <a:rPr lang="en-US" dirty="0" err="1"/>
              <a:t>RSquared</a:t>
            </a:r>
            <a:endParaRPr lang="en-US" dirty="0"/>
          </a:p>
          <a:p>
            <a:pPr lvl="1"/>
            <a:r>
              <a:rPr lang="en-US" dirty="0" err="1"/>
              <a:t>AdjRSquared</a:t>
            </a:r>
            <a:endParaRPr lang="en-US" dirty="0"/>
          </a:p>
          <a:p>
            <a:r>
              <a:rPr lang="en-US" dirty="0"/>
              <a:t>Return as a </a:t>
            </a:r>
            <a:r>
              <a:rPr lang="en-US" dirty="0" err="1"/>
              <a:t>tibble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50A7F6-936C-E040-B125-2732E0541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419E620-D8D3-A943-BEB6-EA95B5E60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973" y="2673920"/>
            <a:ext cx="6132723" cy="24213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DA30D77-AFE8-5647-935A-2A346932AF51}"/>
                  </a:ext>
                </a:extLst>
              </p14:cNvPr>
              <p14:cNvContentPartPr/>
              <p14:nvPr/>
            </p14:nvContentPartPr>
            <p14:xfrm>
              <a:off x="4035960" y="45529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DA30D77-AFE8-5647-935A-2A346932AF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26600" y="454356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2796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1611-2867-3D42-B377-CA8811D0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C3C71-34C8-AC43-9A36-790E6ED2D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6ACCCE0-176E-BC40-B16A-1D6C11DB57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61656"/>
              </p:ext>
            </p:extLst>
          </p:nvPr>
        </p:nvGraphicFramePr>
        <p:xfrm>
          <a:off x="2196258" y="1437400"/>
          <a:ext cx="758321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246">
                  <a:extLst>
                    <a:ext uri="{9D8B030D-6E8A-4147-A177-3AD203B41FA5}">
                      <a16:colId xmlns:a16="http://schemas.microsoft.com/office/drawing/2014/main" val="1570151564"/>
                    </a:ext>
                  </a:extLst>
                </a:gridCol>
                <a:gridCol w="6492968">
                  <a:extLst>
                    <a:ext uri="{9D8B030D-6E8A-4147-A177-3AD203B41FA5}">
                      <a16:colId xmlns:a16="http://schemas.microsoft.com/office/drawing/2014/main" val="2195068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988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Session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42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Introduction to R and R Studio 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1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Exploratory Data Analysis: the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tibble</a:t>
                      </a:r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and ggplot2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01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Functions, Vectors and Lists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5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Introduction to Functionals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purrr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257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Transformation I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dplyr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75749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Session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572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Transformation II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dplyr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84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Statistical Transformation with ggplot2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9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Functionals and Modelling with </a:t>
                      </a:r>
                      <a:r>
                        <a:rPr lang="en-US" sz="1800" i="0" kern="1200" dirty="0" err="1">
                          <a:solidFill>
                            <a:srgbClr val="0432FF"/>
                          </a:solidFill>
                          <a:latin typeface="+mn-lt"/>
                          <a:ea typeface="+mn-ea"/>
                          <a:cs typeface="+mn-cs"/>
                        </a:rPr>
                        <a:t>purrr</a:t>
                      </a:r>
                      <a:endParaRPr lang="en-US" sz="1800" i="0" kern="1200" dirty="0">
                        <a:solidFill>
                          <a:srgbClr val="0432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33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Exploratory Data </a:t>
                      </a:r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Analysis  - Case Study using aimsir17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38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989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7FE5A1D-2C2D-454D-BF8A-E78F4DB7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Script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3D62F4-A78A-E74A-85A2-CF326B406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20</a:t>
            </a:fld>
            <a:endParaRPr lang="en-US"/>
          </a:p>
        </p:txBody>
      </p:sp>
      <p:pic>
        <p:nvPicPr>
          <p:cNvPr id="11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0843F960-BC83-A148-9173-616289D87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769" y="1467920"/>
            <a:ext cx="8509918" cy="49479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D8CA77A-B989-1B40-AC3F-B9A52C13DA21}"/>
                  </a:ext>
                </a:extLst>
              </p14:cNvPr>
              <p14:cNvContentPartPr/>
              <p14:nvPr/>
            </p14:nvContentPartPr>
            <p14:xfrm>
              <a:off x="1667520" y="1441800"/>
              <a:ext cx="5982840" cy="2834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D8CA77A-B989-1B40-AC3F-B9A52C13DA2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8160" y="1432440"/>
                <a:ext cx="6001560" cy="285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1852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84E2A-32FA-E04B-A56C-953C315C6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8.2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19F2B9-DD89-CC42-BF6E-A127B10626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98834" cy="4525963"/>
          </a:xfrm>
        </p:spPr>
        <p:txBody>
          <a:bodyPr/>
          <a:lstStyle/>
          <a:p>
            <a:r>
              <a:rPr lang="en-US" dirty="0"/>
              <a:t>Generate a similar </a:t>
            </a:r>
            <a:r>
              <a:rPr lang="en-US" dirty="0" err="1"/>
              <a:t>tibble</a:t>
            </a:r>
            <a:r>
              <a:rPr lang="en-US" dirty="0"/>
              <a:t> for the manufacturers in mpg.</a:t>
            </a:r>
          </a:p>
          <a:p>
            <a:r>
              <a:rPr lang="en-US" dirty="0"/>
              <a:t>For this example, use </a:t>
            </a:r>
            <a:r>
              <a:rPr lang="en-US" dirty="0" err="1"/>
              <a:t>hwy</a:t>
            </a:r>
            <a:r>
              <a:rPr lang="en-US" dirty="0"/>
              <a:t> as the dependent variable, and </a:t>
            </a:r>
            <a:r>
              <a:rPr lang="en-US" dirty="0" err="1"/>
              <a:t>cyl</a:t>
            </a:r>
            <a:r>
              <a:rPr lang="en-US" dirty="0"/>
              <a:t> as the independent variable</a:t>
            </a:r>
          </a:p>
          <a:p>
            <a:r>
              <a:rPr lang="en-US" dirty="0"/>
              <a:t>Check the results using </a:t>
            </a:r>
            <a:r>
              <a:rPr lang="en-US" dirty="0" err="1"/>
              <a:t>ggplot</a:t>
            </a:r>
            <a:r>
              <a:rPr lang="en-US" dirty="0"/>
              <a:t>() and </a:t>
            </a:r>
            <a:r>
              <a:rPr lang="en-US" dirty="0" err="1"/>
              <a:t>geom_smooth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F1BCF1-1128-BC44-B474-E7D16B12F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64234F4-18A3-4343-AAC7-F5A9E380E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525" y="2218309"/>
            <a:ext cx="6132723" cy="242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688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24180F-D88E-6448-8BD4-A7C390849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432FF"/>
                </a:solidFill>
              </a:rPr>
              <a:t>(4) Nesting of Tibbles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67E5DD-12EF-6543-80A3-67C83850F3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fontAlgn="base"/>
            <a:r>
              <a:rPr lang="en-IE" dirty="0"/>
              <a:t>Tibble columns can be lists (as opposed to vectors, which is what they usually are)..</a:t>
            </a:r>
          </a:p>
          <a:p>
            <a:pPr fontAlgn="base"/>
            <a:r>
              <a:rPr lang="en-IE" dirty="0"/>
              <a:t>For instance, a </a:t>
            </a:r>
            <a:r>
              <a:rPr lang="en-IE" dirty="0" err="1"/>
              <a:t>tibble</a:t>
            </a:r>
            <a:r>
              <a:rPr lang="en-IE" dirty="0"/>
              <a:t> can be “nested” where the </a:t>
            </a:r>
            <a:r>
              <a:rPr lang="en-IE" dirty="0" err="1"/>
              <a:t>tibble</a:t>
            </a:r>
            <a:r>
              <a:rPr lang="en-IE" dirty="0"/>
              <a:t> is essentially split into separate data frames based on a </a:t>
            </a:r>
            <a:r>
              <a:rPr lang="en-IE" b="1" dirty="0">
                <a:solidFill>
                  <a:srgbClr val="0432FF"/>
                </a:solidFill>
              </a:rPr>
              <a:t>grouping variable</a:t>
            </a:r>
            <a:r>
              <a:rPr lang="en-IE" dirty="0"/>
              <a:t>, and these separate data frames are stored as entries of a list (that is then stored in the data column of the data frame).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3E5054-D133-4D48-9DCA-261D108F8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FD107C44-8EAF-8847-8BBB-214B16D10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142" y="1600200"/>
            <a:ext cx="4484210" cy="45259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D0717C1-3439-4F43-93FB-9DEEA225C2AF}"/>
                  </a:ext>
                </a:extLst>
              </p14:cNvPr>
              <p14:cNvContentPartPr/>
              <p14:nvPr/>
            </p14:nvContentPartPr>
            <p14:xfrm>
              <a:off x="6671160" y="2610000"/>
              <a:ext cx="4446720" cy="3621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D0717C1-3439-4F43-93FB-9DEEA225C2A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61800" y="2600640"/>
                <a:ext cx="4465440" cy="364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9363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750B8-5EBF-D74E-AE51-30A20BC43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data (pluck function)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7F9750-4CCA-3C48-875C-4ADB43EF4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011858AD-F447-5F48-9BE5-3A6D8BB73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954" y="1243246"/>
            <a:ext cx="8986092" cy="470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19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A3AD6-2FEE-E14B-9A20-408FF70A6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64469"/>
            <a:ext cx="10972800" cy="1143000"/>
          </a:xfrm>
        </p:spPr>
        <p:txBody>
          <a:bodyPr/>
          <a:lstStyle/>
          <a:p>
            <a:r>
              <a:rPr lang="en-US" dirty="0"/>
              <a:t>Storing model results as a column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E35A0-26E1-D241-866D-1103CFF2D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6F6FD067-CA3B-8945-9562-D39D57D07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310" y="1194700"/>
            <a:ext cx="9575379" cy="1373814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8B31E703-EEA7-164B-82C3-66F4390EF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76" y="2935556"/>
            <a:ext cx="4411184" cy="3274743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3BB6D75D-974C-144A-BF60-94BD8CB37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935556"/>
            <a:ext cx="5223713" cy="33446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8D8124E-C4E3-B545-AC5B-87F1413B3B03}"/>
                  </a:ext>
                </a:extLst>
              </p14:cNvPr>
              <p14:cNvContentPartPr/>
              <p14:nvPr/>
            </p14:nvContentPartPr>
            <p14:xfrm>
              <a:off x="1076760" y="1134000"/>
              <a:ext cx="9978840" cy="5082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8D8124E-C4E3-B545-AC5B-87F1413B3B0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7400" y="1124640"/>
                <a:ext cx="9997560" cy="510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7773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B51D86-E9AB-174A-B058-47B1621B5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A718D93B-5D43-3642-A1D1-6854A8D38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98" y="217863"/>
            <a:ext cx="8579539" cy="1861072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C346DB70-26E4-474F-873D-529FF697C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04" y="2725678"/>
            <a:ext cx="4426486" cy="3293245"/>
          </a:xfrm>
          <a:prstGeom prst="rect">
            <a:avLst/>
          </a:prstGeom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6C311A16-D10D-B746-9B8F-EE3F3386B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2659" y="2857882"/>
            <a:ext cx="4656386" cy="747209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FC57D093-6E1B-D94F-9FF5-11ED73F74F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2659" y="3802604"/>
            <a:ext cx="5679741" cy="246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005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9C6C8-A389-B34C-8C6A-CE6FCB5EE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8.3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569EAC9-F319-3E41-B10B-49978ABA8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7638"/>
            <a:ext cx="10972800" cy="153092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Generate a similar set of models (25) for observations (by station), where </a:t>
            </a:r>
            <a:r>
              <a:rPr lang="en-US" dirty="0" err="1"/>
              <a:t>wdsp</a:t>
            </a:r>
            <a:r>
              <a:rPr lang="en-US" dirty="0"/>
              <a:t> is the dependent variable, and msl is the independent variable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A31C5-69C0-7540-9F78-898D97E96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5880A014-D35E-1C4C-B1DB-59EF09C89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76" y="2935556"/>
            <a:ext cx="4411184" cy="3274743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0AB866D-630A-E54F-9561-950AFE185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935556"/>
            <a:ext cx="5223713" cy="334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73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B40B2-8742-EE4E-AED1-4691AB15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432FF"/>
                </a:solidFill>
              </a:rPr>
              <a:t>(5) Generating Multiple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B62526-8F93-2145-A0D5-463979559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5E5FA18-E6FD-3145-8E39-8AF372739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226" y="1294959"/>
            <a:ext cx="9702187" cy="500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89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B69C12-481D-9747-BBA9-36455D390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D206FBC5-E19C-9043-AAE3-04B8657F2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77" y="132891"/>
            <a:ext cx="11252200" cy="1943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7E6D55-01A1-D640-8301-60872D4EB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596" y="2369969"/>
            <a:ext cx="5965404" cy="38959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98E264-7349-4E40-9C4F-41DB465B6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57" y="2370727"/>
            <a:ext cx="5964243" cy="38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33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8806"/>
            <a:ext cx="10972800" cy="11430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half" idx="1"/>
          </p:nvPr>
        </p:nvSpPr>
        <p:spPr>
          <a:xfrm>
            <a:off x="487071" y="1980196"/>
            <a:ext cx="3856032" cy="3769607"/>
          </a:xfrm>
        </p:spPr>
        <p:txBody>
          <a:bodyPr>
            <a:normAutofit/>
          </a:bodyPr>
          <a:lstStyle/>
          <a:p>
            <a:r>
              <a:rPr lang="en-US" dirty="0"/>
              <a:t>map functions</a:t>
            </a:r>
          </a:p>
          <a:p>
            <a:r>
              <a:rPr lang="en-US" dirty="0"/>
              <a:t>~ anonymous function</a:t>
            </a:r>
          </a:p>
          <a:p>
            <a:r>
              <a:rPr lang="en-US" dirty="0"/>
              <a:t>Statistical analysis</a:t>
            </a:r>
          </a:p>
          <a:p>
            <a:r>
              <a:rPr lang="en-US" dirty="0"/>
              <a:t>nest() function</a:t>
            </a:r>
          </a:p>
          <a:p>
            <a:r>
              <a:rPr lang="en-US" dirty="0"/>
              <a:t>Generating multiple plots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29</a:t>
            </a:fld>
            <a:endParaRPr lang="en-US"/>
          </a:p>
        </p:txBody>
      </p:sp>
      <p:pic>
        <p:nvPicPr>
          <p:cNvPr id="20" name="Picture 1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F6A7CE5-A879-124B-96F9-79CF4B8FD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39171"/>
            <a:ext cx="5901690" cy="27507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0F6EB99-98C3-DC40-AA7B-28320C212D84}"/>
                  </a:ext>
                </a:extLst>
              </p14:cNvPr>
              <p14:cNvContentPartPr/>
              <p14:nvPr/>
            </p14:nvContentPartPr>
            <p14:xfrm>
              <a:off x="0" y="1620720"/>
              <a:ext cx="5514120" cy="3364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0F6EB99-98C3-DC40-AA7B-28320C212D8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9360" y="1611360"/>
                <a:ext cx="5532840" cy="338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3957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4381B-6A67-7A4A-968A-0D9C13CEA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purrr</a:t>
            </a:r>
            <a:r>
              <a:rPr lang="en-US" dirty="0"/>
              <a:t>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EB4930-D025-6242-9830-67F34C224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dirty="0" err="1"/>
              <a:t>purrr</a:t>
            </a:r>
            <a:r>
              <a:rPr lang="en-IE" dirty="0"/>
              <a:t> is all about iteration. </a:t>
            </a:r>
          </a:p>
          <a:p>
            <a:r>
              <a:rPr lang="en-IE" dirty="0" err="1"/>
              <a:t>purrr</a:t>
            </a:r>
            <a:r>
              <a:rPr lang="en-IE" dirty="0"/>
              <a:t> introduces map functions (the </a:t>
            </a:r>
            <a:r>
              <a:rPr lang="en-IE" dirty="0" err="1"/>
              <a:t>tidyverse’s</a:t>
            </a:r>
            <a:r>
              <a:rPr lang="en-IE" dirty="0"/>
              <a:t> answer to base R’s apply functions, but more in line with functional programming practices) as well as some new functions for manipulating lists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4520E-808A-BD4D-A9D3-F4DB4CD4A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3B8028-F9ED-A94E-9FE4-49C163F48583}"/>
              </a:ext>
            </a:extLst>
          </p:cNvPr>
          <p:cNvSpPr/>
          <p:nvPr/>
        </p:nvSpPr>
        <p:spPr>
          <a:xfrm>
            <a:off x="3170840" y="1060896"/>
            <a:ext cx="5471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http://www.rebeccabarter.com/blog/2019-08-19_purrr/</a:t>
            </a:r>
            <a:r>
              <a:rPr lang="en-US" dirty="0"/>
              <a:t> </a:t>
            </a:r>
          </a:p>
        </p:txBody>
      </p:sp>
      <p:pic>
        <p:nvPicPr>
          <p:cNvPr id="10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6992CABF-F263-C548-9705-62ACFB525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138" y="4942517"/>
            <a:ext cx="6369962" cy="85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5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A8877B-6AA6-D94E-9690-E470605A6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0EC5375-1584-A745-A660-A5738B97A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604" y="48544"/>
            <a:ext cx="8467879" cy="641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10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1DC055-BB5C-2846-AB88-D5D7FEF1F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BA77949D-404F-1646-AF01-02FEF7CCB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335" y="0"/>
            <a:ext cx="8338250" cy="635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17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4381B-6A67-7A4A-968A-0D9C13CEA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purrr</a:t>
            </a:r>
            <a:r>
              <a:rPr lang="en-US" dirty="0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868B7AE-E129-5F44-89A0-44CD4DF9B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IE" dirty="0"/>
              <a:t>While the workhorse of </a:t>
            </a:r>
            <a:r>
              <a:rPr lang="en-IE" dirty="0" err="1"/>
              <a:t>dplyr</a:t>
            </a:r>
            <a:r>
              <a:rPr lang="en-IE" dirty="0"/>
              <a:t> is the data frame, the workhorse of </a:t>
            </a:r>
            <a:r>
              <a:rPr lang="en-IE" dirty="0" err="1"/>
              <a:t>purrr</a:t>
            </a:r>
            <a:r>
              <a:rPr lang="en-IE" dirty="0"/>
              <a:t> is the list. </a:t>
            </a:r>
          </a:p>
          <a:p>
            <a:pPr lvl="1" fontAlgn="base"/>
            <a:r>
              <a:rPr lang="en-IE" dirty="0"/>
              <a:t>A </a:t>
            </a:r>
            <a:r>
              <a:rPr lang="en-IE" b="1" dirty="0"/>
              <a:t>vector</a:t>
            </a:r>
            <a:r>
              <a:rPr lang="en-IE" dirty="0"/>
              <a:t> is a way of storing many individual elements (a single number or a single character or string) of the same type together in a single object,</a:t>
            </a:r>
          </a:p>
          <a:p>
            <a:pPr lvl="1" fontAlgn="base"/>
            <a:r>
              <a:rPr lang="en-IE" dirty="0"/>
              <a:t>A </a:t>
            </a:r>
            <a:r>
              <a:rPr lang="en-IE" b="1" dirty="0"/>
              <a:t>data frame</a:t>
            </a:r>
            <a:r>
              <a:rPr lang="en-IE" dirty="0"/>
              <a:t> is a way of storing many vectors of the same length but possibly of different types together in a single object</a:t>
            </a:r>
          </a:p>
          <a:p>
            <a:pPr lvl="1" fontAlgn="base"/>
            <a:r>
              <a:rPr lang="en-IE" dirty="0"/>
              <a:t>A </a:t>
            </a:r>
            <a:r>
              <a:rPr lang="en-IE" b="1" dirty="0"/>
              <a:t>list</a:t>
            </a:r>
            <a:r>
              <a:rPr lang="en-IE" dirty="0"/>
              <a:t> is a way of storing many objects of any type (e.g. data frames, plots, vectors) together in a single object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4520E-808A-BD4D-A9D3-F4DB4CD4A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3B8028-F9ED-A94E-9FE4-49C163F48583}"/>
              </a:ext>
            </a:extLst>
          </p:cNvPr>
          <p:cNvSpPr/>
          <p:nvPr/>
        </p:nvSpPr>
        <p:spPr>
          <a:xfrm>
            <a:off x="3170840" y="1060896"/>
            <a:ext cx="5471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http://www.rebeccabarter.com/blog/2019-08-19_purrr/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971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689E9-F712-4744-89AC-C525BB7DE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432FF"/>
                </a:solidFill>
              </a:rPr>
              <a:t>(1) Map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A3D21-E68C-4E49-BB9F-00ABA389A4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865910"/>
          </a:xfrm>
        </p:spPr>
        <p:txBody>
          <a:bodyPr>
            <a:normAutofit fontScale="77500" lnSpcReduction="20000"/>
          </a:bodyPr>
          <a:lstStyle/>
          <a:p>
            <a:r>
              <a:rPr lang="en-IE" dirty="0"/>
              <a:t>A </a:t>
            </a:r>
            <a:r>
              <a:rPr lang="en-IE" b="1" dirty="0"/>
              <a:t>map function</a:t>
            </a:r>
            <a:r>
              <a:rPr lang="en-IE" dirty="0"/>
              <a:t> is one that applies the same action/function to every element of an object (e.g. each entry of a list or a vector, or each of the columns of a data frame)</a:t>
            </a:r>
          </a:p>
          <a:p>
            <a:r>
              <a:rPr lang="en-IE" dirty="0"/>
              <a:t>The naming convention of the map functions are such that the type of the </a:t>
            </a:r>
            <a:r>
              <a:rPr lang="en-IE" b="1" dirty="0"/>
              <a:t>output</a:t>
            </a:r>
            <a:r>
              <a:rPr lang="en-IE" dirty="0"/>
              <a:t> is specified by the term that follows the underscore in the function name</a:t>
            </a:r>
          </a:p>
          <a:p>
            <a:r>
              <a:rPr lang="en-IE" dirty="0"/>
              <a:t>Consistent with the way of the </a:t>
            </a:r>
            <a:r>
              <a:rPr lang="en-IE" dirty="0" err="1"/>
              <a:t>tidyverse</a:t>
            </a:r>
            <a:r>
              <a:rPr lang="en-IE" dirty="0"/>
              <a:t>, the </a:t>
            </a:r>
            <a:r>
              <a:rPr lang="en-IE" b="1" dirty="0">
                <a:solidFill>
                  <a:srgbClr val="0432FF"/>
                </a:solidFill>
              </a:rPr>
              <a:t>first argument </a:t>
            </a:r>
            <a:r>
              <a:rPr lang="en-IE" dirty="0"/>
              <a:t>of each mapping function is always the </a:t>
            </a:r>
            <a:r>
              <a:rPr lang="en-IE" b="1" dirty="0">
                <a:solidFill>
                  <a:srgbClr val="0432FF"/>
                </a:solidFill>
              </a:rPr>
              <a:t>data object </a:t>
            </a:r>
            <a:r>
              <a:rPr lang="en-IE" dirty="0"/>
              <a:t>that you want to map over, and the</a:t>
            </a:r>
            <a:r>
              <a:rPr lang="en-IE" b="1" dirty="0">
                <a:solidFill>
                  <a:srgbClr val="FF0000"/>
                </a:solidFill>
              </a:rPr>
              <a:t> second argument </a:t>
            </a:r>
            <a:r>
              <a:rPr lang="en-IE" dirty="0"/>
              <a:t>is always the</a:t>
            </a:r>
            <a:r>
              <a:rPr lang="en-IE" b="1" dirty="0">
                <a:solidFill>
                  <a:srgbClr val="FF0000"/>
                </a:solidFill>
              </a:rPr>
              <a:t> </a:t>
            </a:r>
            <a:r>
              <a:rPr lang="en-IE" b="1" i="1" dirty="0">
                <a:solidFill>
                  <a:srgbClr val="FF0000"/>
                </a:solidFill>
              </a:rPr>
              <a:t>function</a:t>
            </a:r>
            <a:r>
              <a:rPr lang="en-IE" b="1" dirty="0">
                <a:solidFill>
                  <a:srgbClr val="FF0000"/>
                </a:solidFill>
              </a:rPr>
              <a:t> </a:t>
            </a:r>
            <a:r>
              <a:rPr lang="en-IE" dirty="0"/>
              <a:t>that you want to iteratively apply to each element of the input object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EE2BEE-BD44-824E-9870-65D894FF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FF72943-834F-7B4F-912C-35041F356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310" y="2412048"/>
            <a:ext cx="5901690" cy="275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30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C616E-3E47-724B-9CAF-85103244B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map_df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79615-D069-8B4D-B52A-9ED1FBB1AB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600201"/>
            <a:ext cx="5384800" cy="4525963"/>
          </a:xfrm>
        </p:spPr>
        <p:txBody>
          <a:bodyPr/>
          <a:lstStyle/>
          <a:p>
            <a:r>
              <a:rPr lang="en-IE" dirty="0"/>
              <a:t>If you want to return a data frame, then you would use the </a:t>
            </a:r>
            <a:r>
              <a:rPr lang="en-IE" dirty="0" err="1"/>
              <a:t>map_df</a:t>
            </a:r>
            <a:r>
              <a:rPr lang="en-IE" dirty="0"/>
              <a:t>() function. </a:t>
            </a:r>
          </a:p>
          <a:p>
            <a:r>
              <a:rPr lang="en-IE" dirty="0"/>
              <a:t>However, you need to make sure that in each iteration you’re returning a data frame which has consistent column names. </a:t>
            </a:r>
          </a:p>
          <a:p>
            <a:r>
              <a:rPr lang="en-IE" dirty="0" err="1"/>
              <a:t>map_df</a:t>
            </a:r>
            <a:r>
              <a:rPr lang="en-IE" dirty="0"/>
              <a:t> will automatically bind the rows of each iteration.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686045-A2E9-AC46-90BE-76DD8CCB9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8F279D6-E3D4-314F-A36B-04F92791B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596" y="1600201"/>
            <a:ext cx="61595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30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D79EF-56E9-E445-A03E-5D924484D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b="1" dirty="0">
                <a:solidFill>
                  <a:srgbClr val="0432FF"/>
                </a:solidFill>
              </a:rPr>
              <a:t>(2) The </a:t>
            </a:r>
            <a:r>
              <a:rPr lang="en-IE" b="1" dirty="0">
                <a:solidFill>
                  <a:srgbClr val="00B050"/>
                </a:solidFill>
              </a:rPr>
              <a:t>tilde-dot</a:t>
            </a:r>
            <a:r>
              <a:rPr lang="en-IE" b="1" dirty="0">
                <a:solidFill>
                  <a:srgbClr val="0432FF"/>
                </a:solidFill>
              </a:rPr>
              <a:t> shorthand for functions</a:t>
            </a:r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1FC58-25E1-B649-A307-5437D963D3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IE" dirty="0"/>
              <a:t>To make the code more concise you can use the tilde-dot shorthand for anonymous functions (the functions that you create as arguments of other functions).</a:t>
            </a:r>
          </a:p>
          <a:p>
            <a:r>
              <a:rPr lang="en-IE" dirty="0"/>
              <a:t>~ indicates that you have started an anonymous function, and the argument of the anonymous function can be referred to using</a:t>
            </a:r>
            <a:r>
              <a:rPr lang="en-IE" b="1" dirty="0">
                <a:solidFill>
                  <a:srgbClr val="0432FF"/>
                </a:solidFill>
              </a:rPr>
              <a:t> .x </a:t>
            </a:r>
            <a:r>
              <a:rPr lang="en-IE" dirty="0"/>
              <a:t>(or simply .). </a:t>
            </a:r>
          </a:p>
          <a:p>
            <a:r>
              <a:rPr lang="en-IE" dirty="0"/>
              <a:t>Unlike normal function arguments that can be anything that you like, </a:t>
            </a:r>
            <a:r>
              <a:rPr lang="en-IE" b="1" i="1" dirty="0">
                <a:solidFill>
                  <a:srgbClr val="0432FF"/>
                </a:solidFill>
              </a:rPr>
              <a:t>the tilde-dot function argument is always .x.</a:t>
            </a:r>
            <a:endParaRPr lang="en-US" b="1" i="1" dirty="0">
              <a:solidFill>
                <a:srgbClr val="0432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12040E-A9FA-874E-A25E-68233A0F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227FC6A-2AB6-CD40-96F2-5545F6CE7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2" y="1600201"/>
            <a:ext cx="56896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41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9739-708F-C14A-A9AC-081480A45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gapminder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FAFC1-F2DD-EE48-89CC-DBDF7C6725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168140" cy="4525963"/>
          </a:xfrm>
        </p:spPr>
        <p:txBody>
          <a:bodyPr>
            <a:normAutofit/>
          </a:bodyPr>
          <a:lstStyle/>
          <a:p>
            <a:pPr fontAlgn="base"/>
            <a:r>
              <a:rPr lang="en-IE" dirty="0"/>
              <a:t>The </a:t>
            </a:r>
            <a:r>
              <a:rPr lang="en-IE" dirty="0" err="1"/>
              <a:t>gapminder</a:t>
            </a:r>
            <a:r>
              <a:rPr lang="en-IE" dirty="0"/>
              <a:t> dataset has 1704 rows containing information on population, life expectancy and GDP per capita by year and country.</a:t>
            </a:r>
          </a:p>
          <a:p>
            <a:r>
              <a:rPr lang="en-US" dirty="0"/>
              <a:t>It’s in tidy data format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849EC-FF21-2541-A0AC-EBA72F0C2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888B7661-AC1D-4F4F-90EB-AA9826E05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592" y="1600201"/>
            <a:ext cx="6770061" cy="42176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F7E4D7-9D5F-9D4C-AC61-9D2810299FA4}"/>
              </a:ext>
            </a:extLst>
          </p:cNvPr>
          <p:cNvSpPr/>
          <p:nvPr/>
        </p:nvSpPr>
        <p:spPr>
          <a:xfrm>
            <a:off x="3360026" y="6080952"/>
            <a:ext cx="5471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http://www.rebeccabarter.com/blog/2019-08-19_purrr/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4462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02A9F-D4C9-C941-8262-A5E17A052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Analysing</a:t>
            </a:r>
            <a:r>
              <a:rPr lang="en-US" dirty="0"/>
              <a:t> </a:t>
            </a:r>
            <a:r>
              <a:rPr lang="en-US" dirty="0" err="1"/>
              <a:t>gapminder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34402-134F-9A4A-917D-7AD8B7EEA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3612931"/>
          </a:xfrm>
        </p:spPr>
        <p:txBody>
          <a:bodyPr>
            <a:normAutofit fontScale="85000" lnSpcReduction="20000"/>
          </a:bodyPr>
          <a:lstStyle/>
          <a:p>
            <a:pPr fontAlgn="base"/>
            <a:r>
              <a:rPr lang="en-IE" dirty="0"/>
              <a:t>Since </a:t>
            </a:r>
            <a:r>
              <a:rPr lang="en-IE" dirty="0" err="1"/>
              <a:t>gapminder</a:t>
            </a:r>
            <a:r>
              <a:rPr lang="en-IE" dirty="0"/>
              <a:t> is a data frame, the map_ functions will iterate over each column. </a:t>
            </a:r>
          </a:p>
          <a:p>
            <a:pPr fontAlgn="base"/>
            <a:r>
              <a:rPr lang="en-IE" dirty="0"/>
              <a:t>An example of simple usage of the map_ functions is to summarize each column. </a:t>
            </a:r>
          </a:p>
          <a:p>
            <a:pPr fontAlgn="base"/>
            <a:r>
              <a:rPr lang="en-IE" dirty="0"/>
              <a:t>For instance, you can identify the type of each column by applying the class() function to each column. </a:t>
            </a:r>
          </a:p>
          <a:p>
            <a:pPr fontAlgn="base"/>
            <a:r>
              <a:rPr lang="en-IE" dirty="0"/>
              <a:t>Since the output of the class() function is a character, we will use the </a:t>
            </a:r>
            <a:r>
              <a:rPr lang="en-IE" dirty="0" err="1"/>
              <a:t>map_chr</a:t>
            </a:r>
            <a:r>
              <a:rPr lang="en-IE" dirty="0"/>
              <a:t>() function:</a:t>
            </a:r>
            <a:br>
              <a:rPr lang="en-IE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2B23C8-7179-B343-AD8C-134BE17E0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47268247-96EE-854D-B9FD-4211AD014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0" y="4635061"/>
            <a:ext cx="114935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49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23431</TotalTime>
  <Words>1319</Words>
  <Application>Microsoft Macintosh PowerPoint</Application>
  <PresentationFormat>Widescreen</PresentationFormat>
  <Paragraphs>167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Topic 8: Functionals and Modelling with purrr </vt:lpstr>
      <vt:lpstr>Course Overview</vt:lpstr>
      <vt:lpstr>Introduction to purrr </vt:lpstr>
      <vt:lpstr>Introduction to purrr </vt:lpstr>
      <vt:lpstr>(1) Map functions</vt:lpstr>
      <vt:lpstr>map_df()</vt:lpstr>
      <vt:lpstr>(2) The tilde-dot shorthand for functions</vt:lpstr>
      <vt:lpstr>gapminder package</vt:lpstr>
      <vt:lpstr>Analysing gapminder</vt:lpstr>
      <vt:lpstr>Further analysis</vt:lpstr>
      <vt:lpstr>PowerPoint Presentation</vt:lpstr>
      <vt:lpstr>Adding the variable name</vt:lpstr>
      <vt:lpstr>modify_if()</vt:lpstr>
      <vt:lpstr>Challenge 8.1</vt:lpstr>
      <vt:lpstr>(3) Statistical Analysis - mpg </vt:lpstr>
      <vt:lpstr>Getting to the details…</vt:lpstr>
      <vt:lpstr>dplyr and purrr</vt:lpstr>
      <vt:lpstr>A linear model, with some model results</vt:lpstr>
      <vt:lpstr>Overall Approach</vt:lpstr>
      <vt:lpstr>R Script</vt:lpstr>
      <vt:lpstr>Challenge 8.2</vt:lpstr>
      <vt:lpstr>(4) Nesting of Tibbles</vt:lpstr>
      <vt:lpstr>Extracting data (pluck function)</vt:lpstr>
      <vt:lpstr>Storing model results as a column</vt:lpstr>
      <vt:lpstr>PowerPoint Presentation</vt:lpstr>
      <vt:lpstr>Challenge 8.3</vt:lpstr>
      <vt:lpstr>(5) Generating Multiple Plots</vt:lpstr>
      <vt:lpstr>PowerPoint Presentation</vt:lpstr>
      <vt:lpstr>Summary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</dc:creator>
  <cp:lastModifiedBy>Duggan, James</cp:lastModifiedBy>
  <cp:revision>488</cp:revision>
  <cp:lastPrinted>2020-11-24T11:26:30Z</cp:lastPrinted>
  <dcterms:created xsi:type="dcterms:W3CDTF">2016-06-27T07:49:28Z</dcterms:created>
  <dcterms:modified xsi:type="dcterms:W3CDTF">2022-04-29T13:21:06Z</dcterms:modified>
</cp:coreProperties>
</file>